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54"/>
  </p:notesMasterIdLst>
  <p:sldIdLst>
    <p:sldId id="2030" r:id="rId2"/>
    <p:sldId id="288" r:id="rId3"/>
    <p:sldId id="289" r:id="rId4"/>
    <p:sldId id="2033" r:id="rId5"/>
    <p:sldId id="2006" r:id="rId6"/>
    <p:sldId id="2018" r:id="rId7"/>
    <p:sldId id="2034" r:id="rId8"/>
    <p:sldId id="2035" r:id="rId9"/>
    <p:sldId id="2036" r:id="rId10"/>
    <p:sldId id="2037" r:id="rId11"/>
    <p:sldId id="2038" r:id="rId12"/>
    <p:sldId id="2021" r:id="rId13"/>
    <p:sldId id="303" r:id="rId14"/>
    <p:sldId id="2008" r:id="rId15"/>
    <p:sldId id="2010" r:id="rId16"/>
    <p:sldId id="2011" r:id="rId17"/>
    <p:sldId id="2012" r:id="rId18"/>
    <p:sldId id="294" r:id="rId19"/>
    <p:sldId id="2039" r:id="rId20"/>
    <p:sldId id="2013" r:id="rId21"/>
    <p:sldId id="2014" r:id="rId22"/>
    <p:sldId id="2009" r:id="rId23"/>
    <p:sldId id="299" r:id="rId24"/>
    <p:sldId id="301" r:id="rId25"/>
    <p:sldId id="300" r:id="rId26"/>
    <p:sldId id="2040" r:id="rId27"/>
    <p:sldId id="2041" r:id="rId28"/>
    <p:sldId id="2007" r:id="rId29"/>
    <p:sldId id="2015" r:id="rId30"/>
    <p:sldId id="2019" r:id="rId31"/>
    <p:sldId id="2042" r:id="rId32"/>
    <p:sldId id="2043" r:id="rId33"/>
    <p:sldId id="2044" r:id="rId34"/>
    <p:sldId id="2022" r:id="rId35"/>
    <p:sldId id="2045" r:id="rId36"/>
    <p:sldId id="2046" r:id="rId37"/>
    <p:sldId id="2016" r:id="rId38"/>
    <p:sldId id="2020" r:id="rId39"/>
    <p:sldId id="2047" r:id="rId40"/>
    <p:sldId id="2048" r:id="rId41"/>
    <p:sldId id="2049" r:id="rId42"/>
    <p:sldId id="2050" r:id="rId43"/>
    <p:sldId id="2027" r:id="rId44"/>
    <p:sldId id="2023" r:id="rId45"/>
    <p:sldId id="2052" r:id="rId46"/>
    <p:sldId id="2053" r:id="rId47"/>
    <p:sldId id="2054" r:id="rId48"/>
    <p:sldId id="2056" r:id="rId49"/>
    <p:sldId id="2055" r:id="rId50"/>
    <p:sldId id="2057" r:id="rId51"/>
    <p:sldId id="2051" r:id="rId52"/>
    <p:sldId id="2026" r:id="rId53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F5A80"/>
    <a:srgbClr val="232A6D"/>
    <a:srgbClr val="3188CF"/>
    <a:srgbClr val="000000"/>
    <a:srgbClr val="020006"/>
    <a:srgbClr val="3B1F4D"/>
    <a:srgbClr val="00B8DB"/>
    <a:srgbClr val="EC72A5"/>
    <a:srgbClr val="2D1E42"/>
    <a:srgbClr val="58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E4A8E-E433-49E0-A830-4764A950A545}" v="67" dt="2019-02-28T23:46:19.36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92017" autoAdjust="0"/>
  </p:normalViewPr>
  <p:slideViewPr>
    <p:cSldViewPr snapToGrid="0" snapToObjects="1">
      <p:cViewPr varScale="1">
        <p:scale>
          <a:sx n="134" d="100"/>
          <a:sy n="134" d="100"/>
        </p:scale>
        <p:origin x="72" y="14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34a5bf19aedd71b" providerId="LiveId" clId="{1B9E4A8E-E433-49E0-A830-4764A950A545}"/>
    <pc:docChg chg="undo custSel mod addSld modSld sldOrd">
      <pc:chgData name="" userId="434a5bf19aedd71b" providerId="LiveId" clId="{1B9E4A8E-E433-49E0-A830-4764A950A545}" dt="2019-02-28T23:46:19.363" v="66" actId="14100"/>
      <pc:docMkLst>
        <pc:docMk/>
      </pc:docMkLst>
      <pc:sldChg chg="addSp delSp modSp mod ord setBg">
        <pc:chgData name="" userId="434a5bf19aedd71b" providerId="LiveId" clId="{1B9E4A8E-E433-49E0-A830-4764A950A545}" dt="2019-02-28T16:30:04.277" v="24"/>
        <pc:sldMkLst>
          <pc:docMk/>
          <pc:sldMk cId="3449069122" sldId="294"/>
        </pc:sldMkLst>
        <pc:spChg chg="mod ord">
          <ac:chgData name="" userId="434a5bf19aedd71b" providerId="LiveId" clId="{1B9E4A8E-E433-49E0-A830-4764A950A545}" dt="2019-02-28T16:29:50.286" v="22" actId="26606"/>
          <ac:spMkLst>
            <pc:docMk/>
            <pc:sldMk cId="3449069122" sldId="294"/>
            <ac:spMk id="6" creationId="{CE38DDAD-10AC-4908-AD68-FCE5E9E6441F}"/>
          </ac:spMkLst>
        </pc:spChg>
        <pc:spChg chg="add">
          <ac:chgData name="" userId="434a5bf19aedd71b" providerId="LiveId" clId="{1B9E4A8E-E433-49E0-A830-4764A950A545}" dt="2019-02-28T16:29:50.286" v="22" actId="26606"/>
          <ac:spMkLst>
            <pc:docMk/>
            <pc:sldMk cId="3449069122" sldId="294"/>
            <ac:spMk id="11" creationId="{87CC2527-562A-4F69-B487-4371E5B243E7}"/>
          </ac:spMkLst>
        </pc:spChg>
        <pc:picChg chg="del">
          <ac:chgData name="" userId="434a5bf19aedd71b" providerId="LiveId" clId="{1B9E4A8E-E433-49E0-A830-4764A950A545}" dt="2019-02-28T16:29:45.418" v="20" actId="478"/>
          <ac:picMkLst>
            <pc:docMk/>
            <pc:sldMk cId="3449069122" sldId="294"/>
            <ac:picMk id="2" creationId="{5DFD6440-D76E-4729-B8A9-CF040DE8EEAA}"/>
          </ac:picMkLst>
        </pc:picChg>
        <pc:picChg chg="add mod">
          <ac:chgData name="" userId="434a5bf19aedd71b" providerId="LiveId" clId="{1B9E4A8E-E433-49E0-A830-4764A950A545}" dt="2019-02-28T16:29:55.266" v="23" actId="27614"/>
          <ac:picMkLst>
            <pc:docMk/>
            <pc:sldMk cId="3449069122" sldId="294"/>
            <ac:picMk id="3" creationId="{96FA50BF-2B56-412D-847C-C5BE1BFFED29}"/>
          </ac:picMkLst>
        </pc:picChg>
        <pc:cxnChg chg="add">
          <ac:chgData name="" userId="434a5bf19aedd71b" providerId="LiveId" clId="{1B9E4A8E-E433-49E0-A830-4764A950A545}" dt="2019-02-28T16:29:50.286" v="22" actId="26606"/>
          <ac:cxnSpMkLst>
            <pc:docMk/>
            <pc:sldMk cId="3449069122" sldId="294"/>
            <ac:cxnSpMk id="13" creationId="{BCDAEC91-5BCE-4B55-9CC0-43EF94CB734B}"/>
          </ac:cxnSpMkLst>
        </pc:cxnChg>
      </pc:sldChg>
      <pc:sldChg chg="modSp">
        <pc:chgData name="" userId="434a5bf19aedd71b" providerId="LiveId" clId="{1B9E4A8E-E433-49E0-A830-4764A950A545}" dt="2019-02-28T16:15:33.108" v="19" actId="1076"/>
        <pc:sldMkLst>
          <pc:docMk/>
          <pc:sldMk cId="2064312308" sldId="2033"/>
        </pc:sldMkLst>
        <pc:spChg chg="mod">
          <ac:chgData name="" userId="434a5bf19aedd71b" providerId="LiveId" clId="{1B9E4A8E-E433-49E0-A830-4764A950A545}" dt="2019-02-28T16:15:06.634" v="17" actId="20577"/>
          <ac:spMkLst>
            <pc:docMk/>
            <pc:sldMk cId="2064312308" sldId="2033"/>
            <ac:spMk id="9" creationId="{00000000-0000-0000-0000-000000000000}"/>
          </ac:spMkLst>
        </pc:spChg>
        <pc:picChg chg="mod">
          <ac:chgData name="" userId="434a5bf19aedd71b" providerId="LiveId" clId="{1B9E4A8E-E433-49E0-A830-4764A950A545}" dt="2019-02-28T16:15:33.108" v="19" actId="1076"/>
          <ac:picMkLst>
            <pc:docMk/>
            <pc:sldMk cId="2064312308" sldId="2033"/>
            <ac:picMk id="6" creationId="{F86388B9-EE19-8C46-BDCF-9E2FBBEB5D98}"/>
          </ac:picMkLst>
        </pc:picChg>
      </pc:sldChg>
      <pc:sldChg chg="addSp delSp modSp">
        <pc:chgData name="" userId="434a5bf19aedd71b" providerId="LiveId" clId="{1B9E4A8E-E433-49E0-A830-4764A950A545}" dt="2019-02-28T16:32:51.805" v="27" actId="1366"/>
        <pc:sldMkLst>
          <pc:docMk/>
          <pc:sldMk cId="3804260839" sldId="2040"/>
        </pc:sldMkLst>
        <pc:spChg chg="add del mod">
          <ac:chgData name="" userId="434a5bf19aedd71b" providerId="LiveId" clId="{1B9E4A8E-E433-49E0-A830-4764A950A545}" dt="2019-02-28T16:32:42.919" v="26" actId="478"/>
          <ac:spMkLst>
            <pc:docMk/>
            <pc:sldMk cId="3804260839" sldId="2040"/>
            <ac:spMk id="26" creationId="{1AF565F9-8A32-448C-A554-E1AA0DDA97C8}"/>
          </ac:spMkLst>
        </pc:spChg>
        <pc:picChg chg="mod">
          <ac:chgData name="" userId="434a5bf19aedd71b" providerId="LiveId" clId="{1B9E4A8E-E433-49E0-A830-4764A950A545}" dt="2019-02-28T16:32:51.805" v="27" actId="1366"/>
          <ac:picMkLst>
            <pc:docMk/>
            <pc:sldMk cId="3804260839" sldId="2040"/>
            <ac:picMk id="7" creationId="{EE335BBC-23DB-4627-963B-8AC686792918}"/>
          </ac:picMkLst>
        </pc:picChg>
      </pc:sldChg>
      <pc:sldChg chg="addSp delSp modSp add">
        <pc:chgData name="" userId="434a5bf19aedd71b" providerId="LiveId" clId="{1B9E4A8E-E433-49E0-A830-4764A950A545}" dt="2019-02-28T23:42:27.688" v="37" actId="14100"/>
        <pc:sldMkLst>
          <pc:docMk/>
          <pc:sldMk cId="2479707746" sldId="2052"/>
        </pc:sldMkLst>
        <pc:spChg chg="add del">
          <ac:chgData name="" userId="434a5bf19aedd71b" providerId="LiveId" clId="{1B9E4A8E-E433-49E0-A830-4764A950A545}" dt="2019-02-28T23:42:08.105" v="33" actId="478"/>
          <ac:spMkLst>
            <pc:docMk/>
            <pc:sldMk cId="2479707746" sldId="2052"/>
            <ac:spMk id="2" creationId="{858F8523-8FE7-4787-BB41-E753D30E2EA6}"/>
          </ac:spMkLst>
        </pc:spChg>
        <pc:picChg chg="add del mod">
          <ac:chgData name="" userId="434a5bf19aedd71b" providerId="LiveId" clId="{1B9E4A8E-E433-49E0-A830-4764A950A545}" dt="2019-02-28T23:42:05.676" v="32" actId="931"/>
          <ac:picMkLst>
            <pc:docMk/>
            <pc:sldMk cId="2479707746" sldId="2052"/>
            <ac:picMk id="4" creationId="{6DA49C2B-E87C-4C59-9D1E-A39C690B87E6}"/>
          </ac:picMkLst>
        </pc:picChg>
        <pc:picChg chg="add mod">
          <ac:chgData name="" userId="434a5bf19aedd71b" providerId="LiveId" clId="{1B9E4A8E-E433-49E0-A830-4764A950A545}" dt="2019-02-28T23:42:27.688" v="37" actId="14100"/>
          <ac:picMkLst>
            <pc:docMk/>
            <pc:sldMk cId="2479707746" sldId="2052"/>
            <ac:picMk id="6" creationId="{F9CC1232-0EB3-496B-A5A3-F8EEEE0B8064}"/>
          </ac:picMkLst>
        </pc:picChg>
      </pc:sldChg>
      <pc:sldChg chg="addSp delSp modSp add">
        <pc:chgData name="" userId="434a5bf19aedd71b" providerId="LiveId" clId="{1B9E4A8E-E433-49E0-A830-4764A950A545}" dt="2019-02-28T23:42:57.063" v="43" actId="14100"/>
        <pc:sldMkLst>
          <pc:docMk/>
          <pc:sldMk cId="514791982" sldId="2053"/>
        </pc:sldMkLst>
        <pc:picChg chg="add mod">
          <ac:chgData name="" userId="434a5bf19aedd71b" providerId="LiveId" clId="{1B9E4A8E-E433-49E0-A830-4764A950A545}" dt="2019-02-28T23:42:57.063" v="43" actId="14100"/>
          <ac:picMkLst>
            <pc:docMk/>
            <pc:sldMk cId="514791982" sldId="2053"/>
            <ac:picMk id="3" creationId="{F1BB5933-C49D-4DEA-8F1F-CAC56B411307}"/>
          </ac:picMkLst>
        </pc:picChg>
        <pc:picChg chg="del">
          <ac:chgData name="" userId="434a5bf19aedd71b" providerId="LiveId" clId="{1B9E4A8E-E433-49E0-A830-4764A950A545}" dt="2019-02-28T23:42:34.221" v="39" actId="478"/>
          <ac:picMkLst>
            <pc:docMk/>
            <pc:sldMk cId="514791982" sldId="2053"/>
            <ac:picMk id="6" creationId="{F9CC1232-0EB3-496B-A5A3-F8EEEE0B8064}"/>
          </ac:picMkLst>
        </pc:picChg>
      </pc:sldChg>
      <pc:sldChg chg="addSp delSp modSp add">
        <pc:chgData name="" userId="434a5bf19aedd71b" providerId="LiveId" clId="{1B9E4A8E-E433-49E0-A830-4764A950A545}" dt="2019-02-28T23:43:22.338" v="49" actId="14100"/>
        <pc:sldMkLst>
          <pc:docMk/>
          <pc:sldMk cId="1385349016" sldId="2054"/>
        </pc:sldMkLst>
        <pc:picChg chg="del">
          <ac:chgData name="" userId="434a5bf19aedd71b" providerId="LiveId" clId="{1B9E4A8E-E433-49E0-A830-4764A950A545}" dt="2019-02-28T23:43:05.523" v="45" actId="478"/>
          <ac:picMkLst>
            <pc:docMk/>
            <pc:sldMk cId="1385349016" sldId="2054"/>
            <ac:picMk id="3" creationId="{F1BB5933-C49D-4DEA-8F1F-CAC56B411307}"/>
          </ac:picMkLst>
        </pc:picChg>
        <pc:picChg chg="add mod">
          <ac:chgData name="" userId="434a5bf19aedd71b" providerId="LiveId" clId="{1B9E4A8E-E433-49E0-A830-4764A950A545}" dt="2019-02-28T23:43:22.338" v="49" actId="14100"/>
          <ac:picMkLst>
            <pc:docMk/>
            <pc:sldMk cId="1385349016" sldId="2054"/>
            <ac:picMk id="4" creationId="{FE7FBE28-A88F-4AB6-8CA3-0A519896F654}"/>
          </ac:picMkLst>
        </pc:picChg>
      </pc:sldChg>
      <pc:sldChg chg="addSp delSp modSp add">
        <pc:chgData name="" userId="434a5bf19aedd71b" providerId="LiveId" clId="{1B9E4A8E-E433-49E0-A830-4764A950A545}" dt="2019-02-28T23:43:57.648" v="55" actId="14100"/>
        <pc:sldMkLst>
          <pc:docMk/>
          <pc:sldMk cId="3967200217" sldId="2055"/>
        </pc:sldMkLst>
        <pc:spChg chg="del">
          <ac:chgData name="" userId="434a5bf19aedd71b" providerId="LiveId" clId="{1B9E4A8E-E433-49E0-A830-4764A950A545}" dt="2019-02-28T23:43:45.293" v="51" actId="478"/>
          <ac:spMkLst>
            <pc:docMk/>
            <pc:sldMk cId="3967200217" sldId="2055"/>
            <ac:spMk id="2" creationId="{59974C23-C16C-4843-BB48-FB35B660F83E}"/>
          </ac:spMkLst>
        </pc:spChg>
        <pc:picChg chg="add mod">
          <ac:chgData name="" userId="434a5bf19aedd71b" providerId="LiveId" clId="{1B9E4A8E-E433-49E0-A830-4764A950A545}" dt="2019-02-28T23:43:57.648" v="55" actId="14100"/>
          <ac:picMkLst>
            <pc:docMk/>
            <pc:sldMk cId="3967200217" sldId="2055"/>
            <ac:picMk id="4" creationId="{D23E1331-0909-4A91-A196-61523272C23D}"/>
          </ac:picMkLst>
        </pc:picChg>
      </pc:sldChg>
      <pc:sldChg chg="modSp add ord">
        <pc:chgData name="" userId="434a5bf19aedd71b" providerId="LiveId" clId="{1B9E4A8E-E433-49E0-A830-4764A950A545}" dt="2019-02-28T23:45:51.788" v="61"/>
        <pc:sldMkLst>
          <pc:docMk/>
          <pc:sldMk cId="146234297" sldId="2056"/>
        </pc:sldMkLst>
        <pc:picChg chg="mod">
          <ac:chgData name="" userId="434a5bf19aedd71b" providerId="LiveId" clId="{1B9E4A8E-E433-49E0-A830-4764A950A545}" dt="2019-02-28T23:44:20.933" v="60" actId="14100"/>
          <ac:picMkLst>
            <pc:docMk/>
            <pc:sldMk cId="146234297" sldId="2056"/>
            <ac:picMk id="4" creationId="{D23E1331-0909-4A91-A196-61523272C23D}"/>
          </ac:picMkLst>
        </pc:picChg>
      </pc:sldChg>
      <pc:sldChg chg="modSp add">
        <pc:chgData name="" userId="434a5bf19aedd71b" providerId="LiveId" clId="{1B9E4A8E-E433-49E0-A830-4764A950A545}" dt="2019-02-28T23:46:19.363" v="66" actId="14100"/>
        <pc:sldMkLst>
          <pc:docMk/>
          <pc:sldMk cId="3041409370" sldId="2057"/>
        </pc:sldMkLst>
        <pc:picChg chg="mod">
          <ac:chgData name="" userId="434a5bf19aedd71b" providerId="LiveId" clId="{1B9E4A8E-E433-49E0-A830-4764A950A545}" dt="2019-02-28T23:46:19.363" v="66" actId="14100"/>
          <ac:picMkLst>
            <pc:docMk/>
            <pc:sldMk cId="3041409370" sldId="2057"/>
            <ac:picMk id="4" creationId="{D23E1331-0909-4A91-A196-61523272C23D}"/>
          </ac:picMkLst>
        </pc:picChg>
      </pc:sldChg>
    </pc:docChg>
  </pc:docChgLst>
  <pc:docChgLst>
    <pc:chgData name="Yaser Adel Mehraban" userId="434a5bf19aedd71b" providerId="LiveId" clId="{C659F6E8-909C-4EA6-B3B8-0016B09F30DE}"/>
    <pc:docChg chg="undo custSel mod addSld delSld modSld sldOrd modMainMaster">
      <pc:chgData name="Yaser Adel Mehraban" userId="434a5bf19aedd71b" providerId="LiveId" clId="{C659F6E8-909C-4EA6-B3B8-0016B09F30DE}" dt="2019-02-22T12:06:26.199" v="2491" actId="1076"/>
      <pc:docMkLst>
        <pc:docMk/>
      </pc:docMkLst>
      <pc:sldChg chg="add setBg">
        <pc:chgData name="Yaser Adel Mehraban" userId="434a5bf19aedd71b" providerId="LiveId" clId="{C659F6E8-909C-4EA6-B3B8-0016B09F30DE}" dt="2019-02-18T11:46:14.275" v="139"/>
        <pc:sldMkLst>
          <pc:docMk/>
          <pc:sldMk cId="2678024018" sldId="288"/>
        </pc:sldMkLst>
      </pc:sldChg>
      <pc:sldChg chg="add setBg">
        <pc:chgData name="Yaser Adel Mehraban" userId="434a5bf19aedd71b" providerId="LiveId" clId="{C659F6E8-909C-4EA6-B3B8-0016B09F30DE}" dt="2019-02-18T11:46:14.275" v="139"/>
        <pc:sldMkLst>
          <pc:docMk/>
          <pc:sldMk cId="619446296" sldId="289"/>
        </pc:sldMkLst>
      </pc:sldChg>
      <pc:sldChg chg="add">
        <pc:chgData name="Yaser Adel Mehraban" userId="434a5bf19aedd71b" providerId="LiveId" clId="{C659F6E8-909C-4EA6-B3B8-0016B09F30DE}" dt="2019-02-21T06:45:23.112" v="1531"/>
        <pc:sldMkLst>
          <pc:docMk/>
          <pc:sldMk cId="3449069122" sldId="294"/>
        </pc:sldMkLst>
      </pc:sldChg>
      <pc:sldChg chg="add">
        <pc:chgData name="Yaser Adel Mehraban" userId="434a5bf19aedd71b" providerId="LiveId" clId="{C659F6E8-909C-4EA6-B3B8-0016B09F30DE}" dt="2019-02-21T07:00:46.864" v="1566"/>
        <pc:sldMkLst>
          <pc:docMk/>
          <pc:sldMk cId="450542213" sldId="299"/>
        </pc:sldMkLst>
      </pc:sldChg>
      <pc:sldChg chg="add">
        <pc:chgData name="Yaser Adel Mehraban" userId="434a5bf19aedd71b" providerId="LiveId" clId="{C659F6E8-909C-4EA6-B3B8-0016B09F30DE}" dt="2019-02-21T07:00:46.864" v="1566"/>
        <pc:sldMkLst>
          <pc:docMk/>
          <pc:sldMk cId="3026850573" sldId="300"/>
        </pc:sldMkLst>
      </pc:sldChg>
      <pc:sldChg chg="modSp add">
        <pc:chgData name="Yaser Adel Mehraban" userId="434a5bf19aedd71b" providerId="LiveId" clId="{C659F6E8-909C-4EA6-B3B8-0016B09F30DE}" dt="2019-02-21T07:01:15.629" v="1568" actId="2711"/>
        <pc:sldMkLst>
          <pc:docMk/>
          <pc:sldMk cId="3116750166" sldId="301"/>
        </pc:sldMkLst>
        <pc:spChg chg="mod">
          <ac:chgData name="Yaser Adel Mehraban" userId="434a5bf19aedd71b" providerId="LiveId" clId="{C659F6E8-909C-4EA6-B3B8-0016B09F30DE}" dt="2019-02-21T07:01:15.629" v="1568" actId="2711"/>
          <ac:spMkLst>
            <pc:docMk/>
            <pc:sldMk cId="3116750166" sldId="301"/>
            <ac:spMk id="4" creationId="{3BC0EB14-B275-4764-BEC0-902BEE2C63E1}"/>
          </ac:spMkLst>
        </pc:spChg>
      </pc:sldChg>
      <pc:sldChg chg="add setBg">
        <pc:chgData name="Yaser Adel Mehraban" userId="434a5bf19aedd71b" providerId="LiveId" clId="{C659F6E8-909C-4EA6-B3B8-0016B09F30DE}" dt="2019-02-21T06:12:48.827" v="1185"/>
        <pc:sldMkLst>
          <pc:docMk/>
          <pc:sldMk cId="972201568" sldId="303"/>
        </pc:sldMkLst>
      </pc:sldChg>
      <pc:sldChg chg="addSp delSp modSp">
        <pc:chgData name="Yaser Adel Mehraban" userId="434a5bf19aedd71b" providerId="LiveId" clId="{C659F6E8-909C-4EA6-B3B8-0016B09F30DE}" dt="2019-02-19T11:35:13.256" v="697"/>
        <pc:sldMkLst>
          <pc:docMk/>
          <pc:sldMk cId="2023538095" sldId="2006"/>
        </pc:sldMkLst>
        <pc:spChg chg="add">
          <ac:chgData name="Yaser Adel Mehraban" userId="434a5bf19aedd71b" providerId="LiveId" clId="{C659F6E8-909C-4EA6-B3B8-0016B09F30DE}" dt="2019-02-19T11:35:13.256" v="697"/>
          <ac:spMkLst>
            <pc:docMk/>
            <pc:sldMk cId="2023538095" sldId="2006"/>
            <ac:spMk id="8" creationId="{0A543579-AB2A-40CF-9C1B-8DB8105F051F}"/>
          </ac:spMkLst>
        </pc:spChg>
        <pc:spChg chg="del">
          <ac:chgData name="Yaser Adel Mehraban" userId="434a5bf19aedd71b" providerId="LiveId" clId="{C659F6E8-909C-4EA6-B3B8-0016B09F30DE}" dt="2019-02-19T10:58:40.596" v="296" actId="478"/>
          <ac:spMkLst>
            <pc:docMk/>
            <pc:sldMk cId="2023538095" sldId="2006"/>
            <ac:spMk id="12" creationId="{B9CD399F-23E0-3C4A-B871-1856D5AD4D60}"/>
          </ac:spMkLst>
        </pc:spChg>
        <pc:spChg chg="mod">
          <ac:chgData name="Yaser Adel Mehraban" userId="434a5bf19aedd71b" providerId="LiveId" clId="{C659F6E8-909C-4EA6-B3B8-0016B09F30DE}" dt="2019-02-19T11:00:31.953" v="337" actId="1076"/>
          <ac:spMkLst>
            <pc:docMk/>
            <pc:sldMk cId="2023538095" sldId="2006"/>
            <ac:spMk id="13" creationId="{52097C74-47E3-8641-B7A9-8841213445E6}"/>
          </ac:spMkLst>
        </pc:spChg>
      </pc:sldChg>
      <pc:sldChg chg="addSp delSp modSp ord modAnim">
        <pc:chgData name="Yaser Adel Mehraban" userId="434a5bf19aedd71b" providerId="LiveId" clId="{C659F6E8-909C-4EA6-B3B8-0016B09F30DE}" dt="2019-02-21T07:12:54.904" v="1744" actId="20577"/>
        <pc:sldMkLst>
          <pc:docMk/>
          <pc:sldMk cId="514829580" sldId="2007"/>
        </pc:sldMkLst>
        <pc:spChg chg="del mod">
          <ac:chgData name="Yaser Adel Mehraban" userId="434a5bf19aedd71b" providerId="LiveId" clId="{C659F6E8-909C-4EA6-B3B8-0016B09F30DE}" dt="2019-02-21T07:11:51.871" v="1706" actId="478"/>
          <ac:spMkLst>
            <pc:docMk/>
            <pc:sldMk cId="514829580" sldId="2007"/>
            <ac:spMk id="2" creationId="{00000000-0000-0000-0000-000000000000}"/>
          </ac:spMkLst>
        </pc:spChg>
        <pc:spChg chg="add del mod">
          <ac:chgData name="Yaser Adel Mehraban" userId="434a5bf19aedd71b" providerId="LiveId" clId="{C659F6E8-909C-4EA6-B3B8-0016B09F30DE}" dt="2019-02-21T07:12:54.904" v="1744" actId="20577"/>
          <ac:spMkLst>
            <pc:docMk/>
            <pc:sldMk cId="514829580" sldId="2007"/>
            <ac:spMk id="5" creationId="{5044E310-879B-4210-845A-3EF893DF1BDF}"/>
          </ac:spMkLst>
        </pc:spChg>
        <pc:spChg chg="del">
          <ac:chgData name="Yaser Adel Mehraban" userId="434a5bf19aedd71b" providerId="LiveId" clId="{C659F6E8-909C-4EA6-B3B8-0016B09F30DE}" dt="2019-02-21T07:12:01.222" v="1709" actId="478"/>
          <ac:spMkLst>
            <pc:docMk/>
            <pc:sldMk cId="514829580" sldId="2007"/>
            <ac:spMk id="36" creationId="{00000000-0000-0000-0000-000000000000}"/>
          </ac:spMkLst>
        </pc:spChg>
        <pc:picChg chg="mod">
          <ac:chgData name="Yaser Adel Mehraban" userId="434a5bf19aedd71b" providerId="LiveId" clId="{C659F6E8-909C-4EA6-B3B8-0016B09F30DE}" dt="2019-02-21T07:12:21.779" v="1714" actId="1076"/>
          <ac:picMkLst>
            <pc:docMk/>
            <pc:sldMk cId="514829580" sldId="2007"/>
            <ac:picMk id="8" creationId="{1A96CC98-C392-9244-8E90-3070F7E08889}"/>
          </ac:picMkLst>
        </pc:picChg>
      </pc:sldChg>
      <pc:sldChg chg="addSp delSp modSp">
        <pc:chgData name="Yaser Adel Mehraban" userId="434a5bf19aedd71b" providerId="LiveId" clId="{C659F6E8-909C-4EA6-B3B8-0016B09F30DE}" dt="2019-02-21T06:24:20.959" v="1230" actId="1076"/>
        <pc:sldMkLst>
          <pc:docMk/>
          <pc:sldMk cId="480768452" sldId="2008"/>
        </pc:sldMkLst>
        <pc:spChg chg="del">
          <ac:chgData name="Yaser Adel Mehraban" userId="434a5bf19aedd71b" providerId="LiveId" clId="{C659F6E8-909C-4EA6-B3B8-0016B09F30DE}" dt="2019-02-21T06:23:48.883" v="1223" actId="478"/>
          <ac:spMkLst>
            <pc:docMk/>
            <pc:sldMk cId="480768452" sldId="2008"/>
            <ac:spMk id="8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23:48.883" v="1223" actId="478"/>
          <ac:spMkLst>
            <pc:docMk/>
            <pc:sldMk cId="480768452" sldId="2008"/>
            <ac:spMk id="9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23:48.883" v="1223" actId="478"/>
          <ac:spMkLst>
            <pc:docMk/>
            <pc:sldMk cId="480768452" sldId="2008"/>
            <ac:spMk id="10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23:48.883" v="1223" actId="478"/>
          <ac:spMkLst>
            <pc:docMk/>
            <pc:sldMk cId="480768452" sldId="2008"/>
            <ac:spMk id="11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23:48.883" v="1223" actId="478"/>
          <ac:spMkLst>
            <pc:docMk/>
            <pc:sldMk cId="480768452" sldId="2008"/>
            <ac:spMk id="12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23:48.883" v="1223" actId="478"/>
          <ac:spMkLst>
            <pc:docMk/>
            <pc:sldMk cId="480768452" sldId="2008"/>
            <ac:spMk id="13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23:48.883" v="1223" actId="478"/>
          <ac:spMkLst>
            <pc:docMk/>
            <pc:sldMk cId="480768452" sldId="2008"/>
            <ac:spMk id="14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6:23:39.314" v="1221" actId="20577"/>
          <ac:spMkLst>
            <pc:docMk/>
            <pc:sldMk cId="480768452" sldId="2008"/>
            <ac:spMk id="15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6:24:12.428" v="1227" actId="1582"/>
          <ac:spMkLst>
            <pc:docMk/>
            <pc:sldMk cId="480768452" sldId="2008"/>
            <ac:spMk id="17" creationId="{EDB82AA8-A649-4363-BD8D-AF0225F4154F}"/>
          </ac:spMkLst>
        </pc:spChg>
        <pc:spChg chg="mod">
          <ac:chgData name="Yaser Adel Mehraban" userId="434a5bf19aedd71b" providerId="LiveId" clId="{C659F6E8-909C-4EA6-B3B8-0016B09F30DE}" dt="2019-02-21T06:24:12.428" v="1227" actId="1582"/>
          <ac:spMkLst>
            <pc:docMk/>
            <pc:sldMk cId="480768452" sldId="2008"/>
            <ac:spMk id="18" creationId="{8F50F757-AD5D-4BBE-839C-B838BBD8083A}"/>
          </ac:spMkLst>
        </pc:spChg>
        <pc:spChg chg="mod">
          <ac:chgData name="Yaser Adel Mehraban" userId="434a5bf19aedd71b" providerId="LiveId" clId="{C659F6E8-909C-4EA6-B3B8-0016B09F30DE}" dt="2019-02-21T06:24:12.428" v="1227" actId="1582"/>
          <ac:spMkLst>
            <pc:docMk/>
            <pc:sldMk cId="480768452" sldId="2008"/>
            <ac:spMk id="19" creationId="{F204B2C8-6569-405D-B79B-AEA318A38CF6}"/>
          </ac:spMkLst>
        </pc:spChg>
        <pc:spChg chg="mod">
          <ac:chgData name="Yaser Adel Mehraban" userId="434a5bf19aedd71b" providerId="LiveId" clId="{C659F6E8-909C-4EA6-B3B8-0016B09F30DE}" dt="2019-02-21T06:24:12.428" v="1227" actId="1582"/>
          <ac:spMkLst>
            <pc:docMk/>
            <pc:sldMk cId="480768452" sldId="2008"/>
            <ac:spMk id="20" creationId="{C494FE55-8E1A-4D66-ADFD-A798E5EE7B22}"/>
          </ac:spMkLst>
        </pc:spChg>
        <pc:spChg chg="mod">
          <ac:chgData name="Yaser Adel Mehraban" userId="434a5bf19aedd71b" providerId="LiveId" clId="{C659F6E8-909C-4EA6-B3B8-0016B09F30DE}" dt="2019-02-21T06:24:12.428" v="1227" actId="1582"/>
          <ac:spMkLst>
            <pc:docMk/>
            <pc:sldMk cId="480768452" sldId="2008"/>
            <ac:spMk id="21" creationId="{26395308-1442-441B-825E-0895AA0FDB86}"/>
          </ac:spMkLst>
        </pc:spChg>
        <pc:grpChg chg="add mod">
          <ac:chgData name="Yaser Adel Mehraban" userId="434a5bf19aedd71b" providerId="LiveId" clId="{C659F6E8-909C-4EA6-B3B8-0016B09F30DE}" dt="2019-02-21T06:24:20.959" v="1230" actId="1076"/>
          <ac:grpSpMkLst>
            <pc:docMk/>
            <pc:sldMk cId="480768452" sldId="2008"/>
            <ac:grpSpMk id="16" creationId="{704732BA-6C8E-404E-9B63-9C1D59BF6E27}"/>
          </ac:grpSpMkLst>
        </pc:grpChg>
        <pc:picChg chg="mod">
          <ac:chgData name="Yaser Adel Mehraban" userId="434a5bf19aedd71b" providerId="LiveId" clId="{C659F6E8-909C-4EA6-B3B8-0016B09F30DE}" dt="2019-02-21T06:23:44.702" v="1222" actId="1076"/>
          <ac:picMkLst>
            <pc:docMk/>
            <pc:sldMk cId="480768452" sldId="2008"/>
            <ac:picMk id="5" creationId="{BBA57E1A-C84C-034D-ADE4-579E36C611A7}"/>
          </ac:picMkLst>
        </pc:picChg>
      </pc:sldChg>
      <pc:sldChg chg="addSp delSp modSp ord">
        <pc:chgData name="Yaser Adel Mehraban" userId="434a5bf19aedd71b" providerId="LiveId" clId="{C659F6E8-909C-4EA6-B3B8-0016B09F30DE}" dt="2019-02-21T06:59:53.699" v="1565" actId="113"/>
        <pc:sldMkLst>
          <pc:docMk/>
          <pc:sldMk cId="1685976502" sldId="2009"/>
        </pc:sldMkLst>
        <pc:spChg chg="add mod">
          <ac:chgData name="Yaser Adel Mehraban" userId="434a5bf19aedd71b" providerId="LiveId" clId="{C659F6E8-909C-4EA6-B3B8-0016B09F30DE}" dt="2019-02-21T06:59:53.699" v="1565" actId="113"/>
          <ac:spMkLst>
            <pc:docMk/>
            <pc:sldMk cId="1685976502" sldId="2009"/>
            <ac:spMk id="5" creationId="{518FA192-B023-4DB2-B6C9-55BAF66E39DD}"/>
          </ac:spMkLst>
        </pc:spChg>
        <pc:spChg chg="add mod">
          <ac:chgData name="Yaser Adel Mehraban" userId="434a5bf19aedd71b" providerId="LiveId" clId="{C659F6E8-909C-4EA6-B3B8-0016B09F30DE}" dt="2019-02-21T06:59:53.699" v="1565" actId="113"/>
          <ac:spMkLst>
            <pc:docMk/>
            <pc:sldMk cId="1685976502" sldId="2009"/>
            <ac:spMk id="6" creationId="{227F30C8-5A88-4714-87B7-109A5939581C}"/>
          </ac:spMkLst>
        </pc:spChg>
        <pc:spChg chg="del">
          <ac:chgData name="Yaser Adel Mehraban" userId="434a5bf19aedd71b" providerId="LiveId" clId="{C659F6E8-909C-4EA6-B3B8-0016B09F30DE}" dt="2019-02-21T06:58:31.678" v="1551" actId="478"/>
          <ac:spMkLst>
            <pc:docMk/>
            <pc:sldMk cId="1685976502" sldId="2009"/>
            <ac:spMk id="11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58:31.678" v="1551" actId="478"/>
          <ac:spMkLst>
            <pc:docMk/>
            <pc:sldMk cId="1685976502" sldId="2009"/>
            <ac:spMk id="12" creationId="{00000000-0000-0000-0000-000000000000}"/>
          </ac:spMkLst>
        </pc:spChg>
        <pc:picChg chg="mod">
          <ac:chgData name="Yaser Adel Mehraban" userId="434a5bf19aedd71b" providerId="LiveId" clId="{C659F6E8-909C-4EA6-B3B8-0016B09F30DE}" dt="2019-02-21T06:58:56.609" v="1558" actId="1076"/>
          <ac:picMkLst>
            <pc:docMk/>
            <pc:sldMk cId="1685976502" sldId="2009"/>
            <ac:picMk id="3" creationId="{F832D7E8-5A9C-7144-B139-AAF5EEC0AB62}"/>
          </ac:picMkLst>
        </pc:picChg>
      </pc:sldChg>
      <pc:sldChg chg="addSp delSp modSp modAnim">
        <pc:chgData name="Yaser Adel Mehraban" userId="434a5bf19aedd71b" providerId="LiveId" clId="{C659F6E8-909C-4EA6-B3B8-0016B09F30DE}" dt="2019-02-21T06:26:40.061" v="1248" actId="1035"/>
        <pc:sldMkLst>
          <pc:docMk/>
          <pc:sldMk cId="2006678505" sldId="2010"/>
        </pc:sldMkLst>
        <pc:spChg chg="add mod">
          <ac:chgData name="Yaser Adel Mehraban" userId="434a5bf19aedd71b" providerId="LiveId" clId="{C659F6E8-909C-4EA6-B3B8-0016B09F30DE}" dt="2019-02-21T06:26:05.084" v="1243" actId="1076"/>
          <ac:spMkLst>
            <pc:docMk/>
            <pc:sldMk cId="2006678505" sldId="2010"/>
            <ac:spMk id="8" creationId="{69DB2BA0-E584-41EA-8065-F7B0A44199F2}"/>
          </ac:spMkLst>
        </pc:spChg>
        <pc:spChg chg="del">
          <ac:chgData name="Yaser Adel Mehraban" userId="434a5bf19aedd71b" providerId="LiveId" clId="{C659F6E8-909C-4EA6-B3B8-0016B09F30DE}" dt="2019-02-21T06:25:01.284" v="1233" actId="478"/>
          <ac:spMkLst>
            <pc:docMk/>
            <pc:sldMk cId="2006678505" sldId="2010"/>
            <ac:spMk id="10" creationId="{A0BAABA6-BF9A-1B4B-B530-AF17FCF8C6EB}"/>
          </ac:spMkLst>
        </pc:spChg>
        <pc:spChg chg="del">
          <ac:chgData name="Yaser Adel Mehraban" userId="434a5bf19aedd71b" providerId="LiveId" clId="{C659F6E8-909C-4EA6-B3B8-0016B09F30DE}" dt="2019-02-21T06:24:58.150" v="1232" actId="478"/>
          <ac:spMkLst>
            <pc:docMk/>
            <pc:sldMk cId="2006678505" sldId="2010"/>
            <ac:spMk id="11" creationId="{9C51D219-F231-0840-A649-C51C207FAF1B}"/>
          </ac:spMkLst>
        </pc:spChg>
        <pc:spChg chg="del">
          <ac:chgData name="Yaser Adel Mehraban" userId="434a5bf19aedd71b" providerId="LiveId" clId="{C659F6E8-909C-4EA6-B3B8-0016B09F30DE}" dt="2019-02-21T06:24:58.150" v="1232" actId="478"/>
          <ac:spMkLst>
            <pc:docMk/>
            <pc:sldMk cId="2006678505" sldId="2010"/>
            <ac:spMk id="12" creationId="{85466362-2756-9741-8C0C-026417C1D137}"/>
          </ac:spMkLst>
        </pc:spChg>
        <pc:spChg chg="del">
          <ac:chgData name="Yaser Adel Mehraban" userId="434a5bf19aedd71b" providerId="LiveId" clId="{C659F6E8-909C-4EA6-B3B8-0016B09F30DE}" dt="2019-02-21T06:24:58.150" v="1232" actId="478"/>
          <ac:spMkLst>
            <pc:docMk/>
            <pc:sldMk cId="2006678505" sldId="2010"/>
            <ac:spMk id="13" creationId="{592DB263-5130-7149-84E4-6ACC76E4A8AF}"/>
          </ac:spMkLst>
        </pc:spChg>
        <pc:spChg chg="del">
          <ac:chgData name="Yaser Adel Mehraban" userId="434a5bf19aedd71b" providerId="LiveId" clId="{C659F6E8-909C-4EA6-B3B8-0016B09F30DE}" dt="2019-02-21T06:24:58.150" v="1232" actId="478"/>
          <ac:spMkLst>
            <pc:docMk/>
            <pc:sldMk cId="2006678505" sldId="2010"/>
            <ac:spMk id="14" creationId="{B7533A35-5398-2040-A707-D97117D75873}"/>
          </ac:spMkLst>
        </pc:spChg>
        <pc:spChg chg="mod">
          <ac:chgData name="Yaser Adel Mehraban" userId="434a5bf19aedd71b" providerId="LiveId" clId="{C659F6E8-909C-4EA6-B3B8-0016B09F30DE}" dt="2019-02-21T06:26:32.911" v="1245" actId="2711"/>
          <ac:spMkLst>
            <pc:docMk/>
            <pc:sldMk cId="2006678505" sldId="2010"/>
            <ac:spMk id="16" creationId="{3EBBA0F8-F930-4EE6-A9DC-08BF5EF93F68}"/>
          </ac:spMkLst>
        </pc:spChg>
        <pc:spChg chg="mod">
          <ac:chgData name="Yaser Adel Mehraban" userId="434a5bf19aedd71b" providerId="LiveId" clId="{C659F6E8-909C-4EA6-B3B8-0016B09F30DE}" dt="2019-02-21T06:26:26.248" v="1244" actId="2711"/>
          <ac:spMkLst>
            <pc:docMk/>
            <pc:sldMk cId="2006678505" sldId="2010"/>
            <ac:spMk id="18" creationId="{92DCE872-AE3C-4CDE-B06C-14B3F8E07EF1}"/>
          </ac:spMkLst>
        </pc:spChg>
        <pc:grpChg chg="add mod">
          <ac:chgData name="Yaser Adel Mehraban" userId="434a5bf19aedd71b" providerId="LiveId" clId="{C659F6E8-909C-4EA6-B3B8-0016B09F30DE}" dt="2019-02-21T06:25:33.511" v="1237" actId="1076"/>
          <ac:grpSpMkLst>
            <pc:docMk/>
            <pc:sldMk cId="2006678505" sldId="2010"/>
            <ac:grpSpMk id="9" creationId="{A20FF773-E64A-449C-9A84-8CB64DB7C9E6}"/>
          </ac:grpSpMkLst>
        </pc:grpChg>
        <pc:grpChg chg="add mod">
          <ac:chgData name="Yaser Adel Mehraban" userId="434a5bf19aedd71b" providerId="LiveId" clId="{C659F6E8-909C-4EA6-B3B8-0016B09F30DE}" dt="2019-02-21T06:26:40.061" v="1248" actId="1035"/>
          <ac:grpSpMkLst>
            <pc:docMk/>
            <pc:sldMk cId="2006678505" sldId="2010"/>
            <ac:grpSpMk id="17" creationId="{848D605E-CD00-489F-AFCB-D39C5C5B6B39}"/>
          </ac:grpSpMkLst>
        </pc:grpChg>
        <pc:picChg chg="mod">
          <ac:chgData name="Yaser Adel Mehraban" userId="434a5bf19aedd71b" providerId="LiveId" clId="{C659F6E8-909C-4EA6-B3B8-0016B09F30DE}" dt="2019-02-21T06:25:48.886" v="1240" actId="1076"/>
          <ac:picMkLst>
            <pc:docMk/>
            <pc:sldMk cId="2006678505" sldId="2010"/>
            <ac:picMk id="15" creationId="{15D9715C-7428-4F6B-838C-D0330E9FCACF}"/>
          </ac:picMkLst>
        </pc:picChg>
      </pc:sldChg>
      <pc:sldChg chg="addSp delSp modSp modAnim">
        <pc:chgData name="Yaser Adel Mehraban" userId="434a5bf19aedd71b" providerId="LiveId" clId="{C659F6E8-909C-4EA6-B3B8-0016B09F30DE}" dt="2019-02-21T06:29:17.734" v="1290" actId="1076"/>
        <pc:sldMkLst>
          <pc:docMk/>
          <pc:sldMk cId="133435101" sldId="2011"/>
        </pc:sldMkLst>
        <pc:spChg chg="add mod">
          <ac:chgData name="Yaser Adel Mehraban" userId="434a5bf19aedd71b" providerId="LiveId" clId="{C659F6E8-909C-4EA6-B3B8-0016B09F30DE}" dt="2019-02-21T06:28:28.791" v="1255" actId="1076"/>
          <ac:spMkLst>
            <pc:docMk/>
            <pc:sldMk cId="133435101" sldId="2011"/>
            <ac:spMk id="10" creationId="{D8D2EBDA-9445-4BF1-81F7-9D0AAF24D30D}"/>
          </ac:spMkLst>
        </pc:spChg>
        <pc:spChg chg="del">
          <ac:chgData name="Yaser Adel Mehraban" userId="434a5bf19aedd71b" providerId="LiveId" clId="{C659F6E8-909C-4EA6-B3B8-0016B09F30DE}" dt="2019-02-21T06:27:12.932" v="1250" actId="478"/>
          <ac:spMkLst>
            <pc:docMk/>
            <pc:sldMk cId="133435101" sldId="2011"/>
            <ac:spMk id="12" creationId="{039DF793-B893-8440-A4AE-DA60EE1597BC}"/>
          </ac:spMkLst>
        </pc:spChg>
        <pc:spChg chg="del">
          <ac:chgData name="Yaser Adel Mehraban" userId="434a5bf19aedd71b" providerId="LiveId" clId="{C659F6E8-909C-4EA6-B3B8-0016B09F30DE}" dt="2019-02-21T06:27:09.850" v="1249" actId="478"/>
          <ac:spMkLst>
            <pc:docMk/>
            <pc:sldMk cId="133435101" sldId="2011"/>
            <ac:spMk id="13" creationId="{AC1BE92D-668B-214D-9A50-903EFC23ED2C}"/>
          </ac:spMkLst>
        </pc:spChg>
        <pc:spChg chg="del">
          <ac:chgData name="Yaser Adel Mehraban" userId="434a5bf19aedd71b" providerId="LiveId" clId="{C659F6E8-909C-4EA6-B3B8-0016B09F30DE}" dt="2019-02-21T06:27:09.850" v="1249" actId="478"/>
          <ac:spMkLst>
            <pc:docMk/>
            <pc:sldMk cId="133435101" sldId="2011"/>
            <ac:spMk id="14" creationId="{9C7A32C5-C8AB-DB4B-9B57-02507671854B}"/>
          </ac:spMkLst>
        </pc:spChg>
        <pc:spChg chg="del">
          <ac:chgData name="Yaser Adel Mehraban" userId="434a5bf19aedd71b" providerId="LiveId" clId="{C659F6E8-909C-4EA6-B3B8-0016B09F30DE}" dt="2019-02-21T06:27:09.850" v="1249" actId="478"/>
          <ac:spMkLst>
            <pc:docMk/>
            <pc:sldMk cId="133435101" sldId="2011"/>
            <ac:spMk id="15" creationId="{A90290D9-53FD-2042-93BC-0C91873568E4}"/>
          </ac:spMkLst>
        </pc:spChg>
        <pc:spChg chg="del">
          <ac:chgData name="Yaser Adel Mehraban" userId="434a5bf19aedd71b" providerId="LiveId" clId="{C659F6E8-909C-4EA6-B3B8-0016B09F30DE}" dt="2019-02-21T06:27:09.850" v="1249" actId="478"/>
          <ac:spMkLst>
            <pc:docMk/>
            <pc:sldMk cId="133435101" sldId="2011"/>
            <ac:spMk id="16" creationId="{812E35F0-4AC2-5F4C-B269-50676F3CE944}"/>
          </ac:spMkLst>
        </pc:spChg>
        <pc:spChg chg="del">
          <ac:chgData name="Yaser Adel Mehraban" userId="434a5bf19aedd71b" providerId="LiveId" clId="{C659F6E8-909C-4EA6-B3B8-0016B09F30DE}" dt="2019-02-21T06:27:09.850" v="1249" actId="478"/>
          <ac:spMkLst>
            <pc:docMk/>
            <pc:sldMk cId="133435101" sldId="2011"/>
            <ac:spMk id="17" creationId="{EF719D93-2190-7B47-9309-CB2E33164E29}"/>
          </ac:spMkLst>
        </pc:spChg>
        <pc:spChg chg="del">
          <ac:chgData name="Yaser Adel Mehraban" userId="434a5bf19aedd71b" providerId="LiveId" clId="{C659F6E8-909C-4EA6-B3B8-0016B09F30DE}" dt="2019-02-21T06:27:09.850" v="1249" actId="478"/>
          <ac:spMkLst>
            <pc:docMk/>
            <pc:sldMk cId="133435101" sldId="2011"/>
            <ac:spMk id="19" creationId="{8FBF8B30-86C7-B64F-AD22-C06445ED6F3A}"/>
          </ac:spMkLst>
        </pc:spChg>
        <pc:spChg chg="mod">
          <ac:chgData name="Yaser Adel Mehraban" userId="434a5bf19aedd71b" providerId="LiveId" clId="{C659F6E8-909C-4EA6-B3B8-0016B09F30DE}" dt="2019-02-21T06:28:45.349" v="1256" actId="2711"/>
          <ac:spMkLst>
            <pc:docMk/>
            <pc:sldMk cId="133435101" sldId="2011"/>
            <ac:spMk id="20" creationId="{A540AB23-F723-462B-8A22-41BA1EBC98F1}"/>
          </ac:spMkLst>
        </pc:spChg>
        <pc:spChg chg="add mod">
          <ac:chgData name="Yaser Adel Mehraban" userId="434a5bf19aedd71b" providerId="LiveId" clId="{C659F6E8-909C-4EA6-B3B8-0016B09F30DE}" dt="2019-02-21T06:29:12.221" v="1289" actId="1037"/>
          <ac:spMkLst>
            <pc:docMk/>
            <pc:sldMk cId="133435101" sldId="2011"/>
            <ac:spMk id="22" creationId="{3684B8DF-8A46-4BC9-ABD8-AD0E3E17A6D2}"/>
          </ac:spMkLst>
        </pc:spChg>
        <pc:spChg chg="add mod">
          <ac:chgData name="Yaser Adel Mehraban" userId="434a5bf19aedd71b" providerId="LiveId" clId="{C659F6E8-909C-4EA6-B3B8-0016B09F30DE}" dt="2019-02-21T06:29:12.221" v="1289" actId="1037"/>
          <ac:spMkLst>
            <pc:docMk/>
            <pc:sldMk cId="133435101" sldId="2011"/>
            <ac:spMk id="23" creationId="{710A778A-4CC5-441A-962B-C49BFB306E6F}"/>
          </ac:spMkLst>
        </pc:spChg>
        <pc:spChg chg="mod">
          <ac:chgData name="Yaser Adel Mehraban" userId="434a5bf19aedd71b" providerId="LiveId" clId="{C659F6E8-909C-4EA6-B3B8-0016B09F30DE}" dt="2019-02-21T06:28:56.405" v="1258" actId="2711"/>
          <ac:spMkLst>
            <pc:docMk/>
            <pc:sldMk cId="133435101" sldId="2011"/>
            <ac:spMk id="26" creationId="{5B23F815-FEF7-4A20-AC6E-2C5FF5F18FCE}"/>
          </ac:spMkLst>
        </pc:spChg>
        <pc:spChg chg="mod">
          <ac:chgData name="Yaser Adel Mehraban" userId="434a5bf19aedd71b" providerId="LiveId" clId="{C659F6E8-909C-4EA6-B3B8-0016B09F30DE}" dt="2019-02-21T06:28:50.270" v="1257" actId="2711"/>
          <ac:spMkLst>
            <pc:docMk/>
            <pc:sldMk cId="133435101" sldId="2011"/>
            <ac:spMk id="28" creationId="{2CF2F600-229A-4CE6-A80D-568D4BDD2558}"/>
          </ac:spMkLst>
        </pc:spChg>
        <pc:grpChg chg="add mod">
          <ac:chgData name="Yaser Adel Mehraban" userId="434a5bf19aedd71b" providerId="LiveId" clId="{C659F6E8-909C-4EA6-B3B8-0016B09F30DE}" dt="2019-02-21T06:29:12.221" v="1289" actId="1037"/>
          <ac:grpSpMkLst>
            <pc:docMk/>
            <pc:sldMk cId="133435101" sldId="2011"/>
            <ac:grpSpMk id="11" creationId="{4374AB7F-5737-434F-BC74-46F47066FDCE}"/>
          </ac:grpSpMkLst>
        </pc:grpChg>
        <pc:grpChg chg="add mod">
          <ac:chgData name="Yaser Adel Mehraban" userId="434a5bf19aedd71b" providerId="LiveId" clId="{C659F6E8-909C-4EA6-B3B8-0016B09F30DE}" dt="2019-02-21T06:29:17.734" v="1290" actId="1076"/>
          <ac:grpSpMkLst>
            <pc:docMk/>
            <pc:sldMk cId="133435101" sldId="2011"/>
            <ac:grpSpMk id="24" creationId="{60F0A688-7DF0-4414-BEF7-57795EA7AB17}"/>
          </ac:grpSpMkLst>
        </pc:grpChg>
        <pc:grpChg chg="add mod">
          <ac:chgData name="Yaser Adel Mehraban" userId="434a5bf19aedd71b" providerId="LiveId" clId="{C659F6E8-909C-4EA6-B3B8-0016B09F30DE}" dt="2019-02-21T06:29:12.221" v="1289" actId="1037"/>
          <ac:grpSpMkLst>
            <pc:docMk/>
            <pc:sldMk cId="133435101" sldId="2011"/>
            <ac:grpSpMk id="27" creationId="{8EE780A4-F0F9-4B7C-8654-94CB663FA5B9}"/>
          </ac:grpSpMkLst>
        </pc:grpChg>
      </pc:sldChg>
      <pc:sldChg chg="addSp delSp modSp delAnim modAnim">
        <pc:chgData name="Yaser Adel Mehraban" userId="434a5bf19aedd71b" providerId="LiveId" clId="{C659F6E8-909C-4EA6-B3B8-0016B09F30DE}" dt="2019-02-21T06:40:15.299" v="1510" actId="255"/>
        <pc:sldMkLst>
          <pc:docMk/>
          <pc:sldMk cId="99213723" sldId="2012"/>
        </pc:sldMkLst>
        <pc:spChg chg="add del">
          <ac:chgData name="Yaser Adel Mehraban" userId="434a5bf19aedd71b" providerId="LiveId" clId="{C659F6E8-909C-4EA6-B3B8-0016B09F30DE}" dt="2019-02-21T06:30:59.956" v="1352" actId="478"/>
          <ac:spMkLst>
            <pc:docMk/>
            <pc:sldMk cId="99213723" sldId="2012"/>
            <ac:spMk id="7" creationId="{F1EA34B1-637B-4F83-9627-35E589683890}"/>
          </ac:spMkLst>
        </pc:spChg>
        <pc:spChg chg="mod">
          <ac:chgData name="Yaser Adel Mehraban" userId="434a5bf19aedd71b" providerId="LiveId" clId="{C659F6E8-909C-4EA6-B3B8-0016B09F30DE}" dt="2019-02-21T06:31:40.586" v="1494" actId="1038"/>
          <ac:spMkLst>
            <pc:docMk/>
            <pc:sldMk cId="99213723" sldId="2012"/>
            <ac:spMk id="11" creationId="{D39D7AFB-9C6C-264B-92D3-64662BCA5F74}"/>
          </ac:spMkLst>
        </pc:spChg>
        <pc:spChg chg="add del">
          <ac:chgData name="Yaser Adel Mehraban" userId="434a5bf19aedd71b" providerId="LiveId" clId="{C659F6E8-909C-4EA6-B3B8-0016B09F30DE}" dt="2019-02-21T06:30:59.956" v="1352" actId="478"/>
          <ac:spMkLst>
            <pc:docMk/>
            <pc:sldMk cId="99213723" sldId="2012"/>
            <ac:spMk id="12" creationId="{0CBD5A86-DBFA-4B55-8A22-9C2DBAED43FA}"/>
          </ac:spMkLst>
        </pc:spChg>
        <pc:spChg chg="add del">
          <ac:chgData name="Yaser Adel Mehraban" userId="434a5bf19aedd71b" providerId="LiveId" clId="{C659F6E8-909C-4EA6-B3B8-0016B09F30DE}" dt="2019-02-21T06:30:59.956" v="1352" actId="478"/>
          <ac:spMkLst>
            <pc:docMk/>
            <pc:sldMk cId="99213723" sldId="2012"/>
            <ac:spMk id="13" creationId="{EA5A2715-A3C2-4775-88B9-0E2934079CF8}"/>
          </ac:spMkLst>
        </pc:spChg>
        <pc:spChg chg="add mod">
          <ac:chgData name="Yaser Adel Mehraban" userId="434a5bf19aedd71b" providerId="LiveId" clId="{C659F6E8-909C-4EA6-B3B8-0016B09F30DE}" dt="2019-02-21T06:31:28.193" v="1355" actId="1076"/>
          <ac:spMkLst>
            <pc:docMk/>
            <pc:sldMk cId="99213723" sldId="2012"/>
            <ac:spMk id="20" creationId="{7051125E-A417-4549-8CD8-053390AB45BF}"/>
          </ac:spMkLst>
        </pc:spChg>
        <pc:spChg chg="add mod">
          <ac:chgData name="Yaser Adel Mehraban" userId="434a5bf19aedd71b" providerId="LiveId" clId="{C659F6E8-909C-4EA6-B3B8-0016B09F30DE}" dt="2019-02-21T06:40:15.299" v="1510" actId="255"/>
          <ac:spMkLst>
            <pc:docMk/>
            <pc:sldMk cId="99213723" sldId="2012"/>
            <ac:spMk id="21" creationId="{28FF9159-8F41-4C2C-BA15-FA6B4B5FF559}"/>
          </ac:spMkLst>
        </pc:spChg>
        <pc:spChg chg="add mod">
          <ac:chgData name="Yaser Adel Mehraban" userId="434a5bf19aedd71b" providerId="LiveId" clId="{C659F6E8-909C-4EA6-B3B8-0016B09F30DE}" dt="2019-02-21T06:31:28.193" v="1355" actId="1076"/>
          <ac:spMkLst>
            <pc:docMk/>
            <pc:sldMk cId="99213723" sldId="2012"/>
            <ac:spMk id="22" creationId="{F863ACD7-38F1-4883-BD15-3E58923B555F}"/>
          </ac:spMkLst>
        </pc:spChg>
        <pc:spChg chg="del">
          <ac:chgData name="Yaser Adel Mehraban" userId="434a5bf19aedd71b" providerId="LiveId" clId="{C659F6E8-909C-4EA6-B3B8-0016B09F30DE}" dt="2019-02-21T06:30:32.822" v="1350" actId="478"/>
          <ac:spMkLst>
            <pc:docMk/>
            <pc:sldMk cId="99213723" sldId="2012"/>
            <ac:spMk id="36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30:32.822" v="1350" actId="478"/>
          <ac:spMkLst>
            <pc:docMk/>
            <pc:sldMk cId="99213723" sldId="2012"/>
            <ac:spMk id="105" creationId="{00000000-0000-0000-0000-000000000000}"/>
          </ac:spMkLst>
        </pc:spChg>
        <pc:grpChg chg="add del">
          <ac:chgData name="Yaser Adel Mehraban" userId="434a5bf19aedd71b" providerId="LiveId" clId="{C659F6E8-909C-4EA6-B3B8-0016B09F30DE}" dt="2019-02-21T06:30:59.956" v="1352" actId="478"/>
          <ac:grpSpMkLst>
            <pc:docMk/>
            <pc:sldMk cId="99213723" sldId="2012"/>
            <ac:grpSpMk id="8" creationId="{6699AF1C-471A-4F2E-BDA5-FE1AA3410F5D}"/>
          </ac:grpSpMkLst>
        </pc:grpChg>
        <pc:grpChg chg="add del">
          <ac:chgData name="Yaser Adel Mehraban" userId="434a5bf19aedd71b" providerId="LiveId" clId="{C659F6E8-909C-4EA6-B3B8-0016B09F30DE}" dt="2019-02-21T06:30:59.956" v="1352" actId="478"/>
          <ac:grpSpMkLst>
            <pc:docMk/>
            <pc:sldMk cId="99213723" sldId="2012"/>
            <ac:grpSpMk id="14" creationId="{D09F8DCE-33E9-4F0A-98F3-E95F8C3AA26C}"/>
          </ac:grpSpMkLst>
        </pc:grpChg>
        <pc:grpChg chg="add del">
          <ac:chgData name="Yaser Adel Mehraban" userId="434a5bf19aedd71b" providerId="LiveId" clId="{C659F6E8-909C-4EA6-B3B8-0016B09F30DE}" dt="2019-02-21T06:30:59.956" v="1352" actId="478"/>
          <ac:grpSpMkLst>
            <pc:docMk/>
            <pc:sldMk cId="99213723" sldId="2012"/>
            <ac:grpSpMk id="17" creationId="{A0391131-4E51-4BC0-AF3B-920874958DA1}"/>
          </ac:grpSpMkLst>
        </pc:grpChg>
        <pc:picChg chg="mod">
          <ac:chgData name="Yaser Adel Mehraban" userId="434a5bf19aedd71b" providerId="LiveId" clId="{C659F6E8-909C-4EA6-B3B8-0016B09F30DE}" dt="2019-02-21T06:31:40.586" v="1494" actId="1038"/>
          <ac:picMkLst>
            <pc:docMk/>
            <pc:sldMk cId="99213723" sldId="2012"/>
            <ac:picMk id="6" creationId="{4C46FA4E-FACD-8843-B5A7-18DD48C9730B}"/>
          </ac:picMkLst>
        </pc:picChg>
      </pc:sldChg>
      <pc:sldChg chg="modSp ord">
        <pc:chgData name="Yaser Adel Mehraban" userId="434a5bf19aedd71b" providerId="LiveId" clId="{C659F6E8-909C-4EA6-B3B8-0016B09F30DE}" dt="2019-02-21T06:48:46.246" v="1540" actId="1076"/>
        <pc:sldMkLst>
          <pc:docMk/>
          <pc:sldMk cId="1453564636" sldId="2013"/>
        </pc:sldMkLst>
        <pc:spChg chg="mod">
          <ac:chgData name="Yaser Adel Mehraban" userId="434a5bf19aedd71b" providerId="LiveId" clId="{C659F6E8-909C-4EA6-B3B8-0016B09F30DE}" dt="2019-02-21T06:48:46.246" v="1540" actId="1076"/>
          <ac:spMkLst>
            <pc:docMk/>
            <pc:sldMk cId="1453564636" sldId="2013"/>
            <ac:spMk id="44" creationId="{9CEED9F7-7F17-6A40-A0DE-7BB873C986FC}"/>
          </ac:spMkLst>
        </pc:spChg>
      </pc:sldChg>
      <pc:sldChg chg="addSp delSp modSp ord modAnim">
        <pc:chgData name="Yaser Adel Mehraban" userId="434a5bf19aedd71b" providerId="LiveId" clId="{C659F6E8-909C-4EA6-B3B8-0016B09F30DE}" dt="2019-02-21T06:56:48.910" v="1549" actId="1076"/>
        <pc:sldMkLst>
          <pc:docMk/>
          <pc:sldMk cId="286868980" sldId="2014"/>
        </pc:sldMkLst>
        <pc:spChg chg="del">
          <ac:chgData name="Yaser Adel Mehraban" userId="434a5bf19aedd71b" providerId="LiveId" clId="{C659F6E8-909C-4EA6-B3B8-0016B09F30DE}" dt="2019-02-21T06:54:27.459" v="1541" actId="478"/>
          <ac:spMkLst>
            <pc:docMk/>
            <pc:sldMk cId="286868980" sldId="2014"/>
            <ac:spMk id="4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54:27.459" v="1541" actId="478"/>
          <ac:spMkLst>
            <pc:docMk/>
            <pc:sldMk cId="286868980" sldId="2014"/>
            <ac:spMk id="5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54:27.459" v="1541" actId="478"/>
          <ac:spMkLst>
            <pc:docMk/>
            <pc:sldMk cId="286868980" sldId="2014"/>
            <ac:spMk id="6" creationId="{00000000-0000-0000-0000-000000000000}"/>
          </ac:spMkLst>
        </pc:spChg>
        <pc:spChg chg="add mod">
          <ac:chgData name="Yaser Adel Mehraban" userId="434a5bf19aedd71b" providerId="LiveId" clId="{C659F6E8-909C-4EA6-B3B8-0016B09F30DE}" dt="2019-02-21T06:56:48.910" v="1549" actId="1076"/>
          <ac:spMkLst>
            <pc:docMk/>
            <pc:sldMk cId="286868980" sldId="2014"/>
            <ac:spMk id="10" creationId="{8C51CF65-5B4D-4CAF-B269-504D0621B54D}"/>
          </ac:spMkLst>
        </pc:spChg>
        <pc:spChg chg="add mod">
          <ac:chgData name="Yaser Adel Mehraban" userId="434a5bf19aedd71b" providerId="LiveId" clId="{C659F6E8-909C-4EA6-B3B8-0016B09F30DE}" dt="2019-02-21T06:56:48.910" v="1549" actId="1076"/>
          <ac:spMkLst>
            <pc:docMk/>
            <pc:sldMk cId="286868980" sldId="2014"/>
            <ac:spMk id="11" creationId="{CC8C908A-32E8-446E-B42C-D48ACB51D18D}"/>
          </ac:spMkLst>
        </pc:spChg>
        <pc:spChg chg="del">
          <ac:chgData name="Yaser Adel Mehraban" userId="434a5bf19aedd71b" providerId="LiveId" clId="{C659F6E8-909C-4EA6-B3B8-0016B09F30DE}" dt="2019-02-21T06:54:27.459" v="1541" actId="478"/>
          <ac:spMkLst>
            <pc:docMk/>
            <pc:sldMk cId="286868980" sldId="2014"/>
            <ac:spMk id="25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54:27.459" v="1541" actId="478"/>
          <ac:spMkLst>
            <pc:docMk/>
            <pc:sldMk cId="286868980" sldId="2014"/>
            <ac:spMk id="26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54:27.459" v="1541" actId="478"/>
          <ac:spMkLst>
            <pc:docMk/>
            <pc:sldMk cId="286868980" sldId="2014"/>
            <ac:spMk id="27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6:54:27.459" v="1541" actId="478"/>
          <ac:spMkLst>
            <pc:docMk/>
            <pc:sldMk cId="286868980" sldId="2014"/>
            <ac:spMk id="113" creationId="{00000000-0000-0000-0000-000000000000}"/>
          </ac:spMkLst>
        </pc:spChg>
      </pc:sldChg>
      <pc:sldChg chg="addSp delSp modSp modAnim">
        <pc:chgData name="Yaser Adel Mehraban" userId="434a5bf19aedd71b" providerId="LiveId" clId="{C659F6E8-909C-4EA6-B3B8-0016B09F30DE}" dt="2019-02-21T07:25:07.947" v="1836" actId="1076"/>
        <pc:sldMkLst>
          <pc:docMk/>
          <pc:sldMk cId="249293203" sldId="2015"/>
        </pc:sldMkLst>
        <pc:spChg chg="del mod">
          <ac:chgData name="Yaser Adel Mehraban" userId="434a5bf19aedd71b" providerId="LiveId" clId="{C659F6E8-909C-4EA6-B3B8-0016B09F30DE}" dt="2019-02-21T07:16:00.013" v="1797" actId="478"/>
          <ac:spMkLst>
            <pc:docMk/>
            <pc:sldMk cId="249293203" sldId="2015"/>
            <ac:spMk id="10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21T07:15:20.848" v="1789" actId="478"/>
          <ac:spMkLst>
            <pc:docMk/>
            <pc:sldMk cId="249293203" sldId="2015"/>
            <ac:spMk id="11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21T07:16:00.013" v="1797" actId="478"/>
          <ac:spMkLst>
            <pc:docMk/>
            <pc:sldMk cId="249293203" sldId="2015"/>
            <ac:spMk id="12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7:25:07.947" v="1836" actId="1076"/>
          <ac:spMkLst>
            <pc:docMk/>
            <pc:sldMk cId="249293203" sldId="2015"/>
            <ac:spMk id="13" creationId="{F13223EF-3C28-CD44-8631-B0D3A78B67DB}"/>
          </ac:spMkLst>
        </pc:spChg>
        <pc:spChg chg="del mod">
          <ac:chgData name="Yaser Adel Mehraban" userId="434a5bf19aedd71b" providerId="LiveId" clId="{C659F6E8-909C-4EA6-B3B8-0016B09F30DE}" dt="2019-02-21T07:16:00.013" v="1797" actId="478"/>
          <ac:spMkLst>
            <pc:docMk/>
            <pc:sldMk cId="249293203" sldId="2015"/>
            <ac:spMk id="14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21T07:16:00.013" v="1797" actId="478"/>
          <ac:spMkLst>
            <pc:docMk/>
            <pc:sldMk cId="249293203" sldId="2015"/>
            <ac:spMk id="15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21T07:14:51.922" v="1786" actId="478"/>
          <ac:spMkLst>
            <pc:docMk/>
            <pc:sldMk cId="249293203" sldId="2015"/>
            <ac:spMk id="18" creationId="{00000000-0000-0000-0000-000000000000}"/>
          </ac:spMkLst>
        </pc:spChg>
        <pc:picChg chg="del mod">
          <ac:chgData name="Yaser Adel Mehraban" userId="434a5bf19aedd71b" providerId="LiveId" clId="{C659F6E8-909C-4EA6-B3B8-0016B09F30DE}" dt="2019-02-21T07:16:01.893" v="1798" actId="478"/>
          <ac:picMkLst>
            <pc:docMk/>
            <pc:sldMk cId="249293203" sldId="2015"/>
            <ac:picMk id="21" creationId="{A9B7B10C-F3F6-3C40-9A01-BC1557556AC2}"/>
          </ac:picMkLst>
        </pc:picChg>
        <pc:picChg chg="del mod">
          <ac:chgData name="Yaser Adel Mehraban" userId="434a5bf19aedd71b" providerId="LiveId" clId="{C659F6E8-909C-4EA6-B3B8-0016B09F30DE}" dt="2019-02-21T07:15:44.247" v="1791" actId="478"/>
          <ac:picMkLst>
            <pc:docMk/>
            <pc:sldMk cId="249293203" sldId="2015"/>
            <ac:picMk id="22" creationId="{9A9EE10A-9D51-E543-9DD8-C873349B2AD1}"/>
          </ac:picMkLst>
        </pc:picChg>
        <pc:picChg chg="del mod">
          <ac:chgData name="Yaser Adel Mehraban" userId="434a5bf19aedd71b" providerId="LiveId" clId="{C659F6E8-909C-4EA6-B3B8-0016B09F30DE}" dt="2019-02-21T07:16:03.696" v="1799" actId="478"/>
          <ac:picMkLst>
            <pc:docMk/>
            <pc:sldMk cId="249293203" sldId="2015"/>
            <ac:picMk id="23" creationId="{F74A2893-F82F-7F40-B5A4-E29D836C2DC4}"/>
          </ac:picMkLst>
        </pc:picChg>
        <pc:picChg chg="add mod">
          <ac:chgData name="Yaser Adel Mehraban" userId="434a5bf19aedd71b" providerId="LiveId" clId="{C659F6E8-909C-4EA6-B3B8-0016B09F30DE}" dt="2019-02-21T07:23:35.908" v="1827" actId="1037"/>
          <ac:picMkLst>
            <pc:docMk/>
            <pc:sldMk cId="249293203" sldId="2015"/>
            <ac:picMk id="2050" creationId="{D58860FC-6EEA-434A-B529-5E7E0A44A535}"/>
          </ac:picMkLst>
        </pc:picChg>
        <pc:picChg chg="add mod">
          <ac:chgData name="Yaser Adel Mehraban" userId="434a5bf19aedd71b" providerId="LiveId" clId="{C659F6E8-909C-4EA6-B3B8-0016B09F30DE}" dt="2019-02-21T07:23:35.908" v="1827" actId="1037"/>
          <ac:picMkLst>
            <pc:docMk/>
            <pc:sldMk cId="249293203" sldId="2015"/>
            <ac:picMk id="2052" creationId="{958F7696-61D3-42F8-AAB2-B456C6E51FE7}"/>
          </ac:picMkLst>
        </pc:picChg>
        <pc:picChg chg="add mod">
          <ac:chgData name="Yaser Adel Mehraban" userId="434a5bf19aedd71b" providerId="LiveId" clId="{C659F6E8-909C-4EA6-B3B8-0016B09F30DE}" dt="2019-02-21T07:23:35.908" v="1827" actId="1037"/>
          <ac:picMkLst>
            <pc:docMk/>
            <pc:sldMk cId="249293203" sldId="2015"/>
            <ac:picMk id="2054" creationId="{79494A98-AAB8-4039-884F-1FC6E66EEE32}"/>
          </ac:picMkLst>
        </pc:picChg>
        <pc:picChg chg="add mod">
          <ac:chgData name="Yaser Adel Mehraban" userId="434a5bf19aedd71b" providerId="LiveId" clId="{C659F6E8-909C-4EA6-B3B8-0016B09F30DE}" dt="2019-02-21T07:23:35.908" v="1827" actId="1037"/>
          <ac:picMkLst>
            <pc:docMk/>
            <pc:sldMk cId="249293203" sldId="2015"/>
            <ac:picMk id="2056" creationId="{7A75A47A-2441-48FD-B5DF-BE0F0337B9D4}"/>
          </ac:picMkLst>
        </pc:picChg>
      </pc:sldChg>
      <pc:sldChg chg="addSp delSp modSp modAnim">
        <pc:chgData name="Yaser Adel Mehraban" userId="434a5bf19aedd71b" providerId="LiveId" clId="{C659F6E8-909C-4EA6-B3B8-0016B09F30DE}" dt="2019-02-21T08:02:07.229" v="2310"/>
        <pc:sldMkLst>
          <pc:docMk/>
          <pc:sldMk cId="1120439575" sldId="2016"/>
        </pc:sldMkLst>
        <pc:spChg chg="del">
          <ac:chgData name="Yaser Adel Mehraban" userId="434a5bf19aedd71b" providerId="LiveId" clId="{C659F6E8-909C-4EA6-B3B8-0016B09F30DE}" dt="2019-02-21T07:59:50.440" v="2302" actId="478"/>
          <ac:spMkLst>
            <pc:docMk/>
            <pc:sldMk cId="1120439575" sldId="2016"/>
            <ac:spMk id="4" creationId="{00000000-0000-0000-0000-000000000000}"/>
          </ac:spMkLst>
        </pc:spChg>
        <pc:spChg chg="add mod">
          <ac:chgData name="Yaser Adel Mehraban" userId="434a5bf19aedd71b" providerId="LiveId" clId="{C659F6E8-909C-4EA6-B3B8-0016B09F30DE}" dt="2019-02-21T08:00:09.606" v="2305" actId="1076"/>
          <ac:spMkLst>
            <pc:docMk/>
            <pc:sldMk cId="1120439575" sldId="2016"/>
            <ac:spMk id="5" creationId="{EFFD7798-5190-4FD5-A4D4-0A1A2D35F58D}"/>
          </ac:spMkLst>
        </pc:spChg>
        <pc:spChg chg="add mod">
          <ac:chgData name="Yaser Adel Mehraban" userId="434a5bf19aedd71b" providerId="LiveId" clId="{C659F6E8-909C-4EA6-B3B8-0016B09F30DE}" dt="2019-02-21T08:00:09.606" v="2305" actId="1076"/>
          <ac:spMkLst>
            <pc:docMk/>
            <pc:sldMk cId="1120439575" sldId="2016"/>
            <ac:spMk id="6" creationId="{059491DB-93A0-40A8-A04A-F5FEFCC02D66}"/>
          </ac:spMkLst>
        </pc:spChg>
        <pc:spChg chg="mod">
          <ac:chgData name="Yaser Adel Mehraban" userId="434a5bf19aedd71b" providerId="LiveId" clId="{C659F6E8-909C-4EA6-B3B8-0016B09F30DE}" dt="2019-02-21T08:00:38.799" v="2306" actId="208"/>
          <ac:spMkLst>
            <pc:docMk/>
            <pc:sldMk cId="1120439575" sldId="2016"/>
            <ac:spMk id="9" creationId="{CA6688BD-8462-411B-BC83-6037AEC7C657}"/>
          </ac:spMkLst>
        </pc:spChg>
        <pc:spChg chg="mod">
          <ac:chgData name="Yaser Adel Mehraban" userId="434a5bf19aedd71b" providerId="LiveId" clId="{C659F6E8-909C-4EA6-B3B8-0016B09F30DE}" dt="2019-02-21T08:00:38.799" v="2306" actId="208"/>
          <ac:spMkLst>
            <pc:docMk/>
            <pc:sldMk cId="1120439575" sldId="2016"/>
            <ac:spMk id="10" creationId="{80FADD71-DBFE-43FE-877C-77B4EBB33255}"/>
          </ac:spMkLst>
        </pc:spChg>
        <pc:spChg chg="mod">
          <ac:chgData name="Yaser Adel Mehraban" userId="434a5bf19aedd71b" providerId="LiveId" clId="{C659F6E8-909C-4EA6-B3B8-0016B09F30DE}" dt="2019-02-21T08:00:38.799" v="2306" actId="208"/>
          <ac:spMkLst>
            <pc:docMk/>
            <pc:sldMk cId="1120439575" sldId="2016"/>
            <ac:spMk id="11" creationId="{F194998F-CFC0-4A11-9298-38C6BA48E08E}"/>
          </ac:spMkLst>
        </pc:spChg>
        <pc:spChg chg="add mod">
          <ac:chgData name="Yaser Adel Mehraban" userId="434a5bf19aedd71b" providerId="LiveId" clId="{C659F6E8-909C-4EA6-B3B8-0016B09F30DE}" dt="2019-02-21T08:00:45.875" v="2307" actId="1076"/>
          <ac:spMkLst>
            <pc:docMk/>
            <pc:sldMk cId="1120439575" sldId="2016"/>
            <ac:spMk id="12" creationId="{A4AB5FEE-2AC6-4771-8B63-D8D22BD4D10C}"/>
          </ac:spMkLst>
        </pc:spChg>
        <pc:grpChg chg="add mod">
          <ac:chgData name="Yaser Adel Mehraban" userId="434a5bf19aedd71b" providerId="LiveId" clId="{C659F6E8-909C-4EA6-B3B8-0016B09F30DE}" dt="2019-02-21T08:00:45.875" v="2307" actId="1076"/>
          <ac:grpSpMkLst>
            <pc:docMk/>
            <pc:sldMk cId="1120439575" sldId="2016"/>
            <ac:grpSpMk id="7" creationId="{5052888C-0205-45D5-8A80-285D65509A79}"/>
          </ac:grpSpMkLst>
        </pc:grpChg>
        <pc:graphicFrameChg chg="del">
          <ac:chgData name="Yaser Adel Mehraban" userId="434a5bf19aedd71b" providerId="LiveId" clId="{C659F6E8-909C-4EA6-B3B8-0016B09F30DE}" dt="2019-02-21T07:59:50.440" v="2302" actId="478"/>
          <ac:graphicFrameMkLst>
            <pc:docMk/>
            <pc:sldMk cId="1120439575" sldId="2016"/>
            <ac:graphicFrameMk id="13" creationId="{00000000-0000-0000-0000-000000000000}"/>
          </ac:graphicFrameMkLst>
        </pc:graphicFrameChg>
        <pc:picChg chg="mod">
          <ac:chgData name="Yaser Adel Mehraban" userId="434a5bf19aedd71b" providerId="LiveId" clId="{C659F6E8-909C-4EA6-B3B8-0016B09F30DE}" dt="2019-02-21T08:02:07.229" v="2310"/>
          <ac:picMkLst>
            <pc:docMk/>
            <pc:sldMk cId="1120439575" sldId="2016"/>
            <ac:picMk id="8" creationId="{E41CE638-2BF0-4545-B27B-AF1BA4AFC124}"/>
          </ac:picMkLst>
        </pc:picChg>
      </pc:sldChg>
      <pc:sldChg chg="addSp delSp modSp ord modAnim">
        <pc:chgData name="Yaser Adel Mehraban" userId="434a5bf19aedd71b" providerId="LiveId" clId="{C659F6E8-909C-4EA6-B3B8-0016B09F30DE}" dt="2019-02-19T11:11:27.390" v="404" actId="1076"/>
        <pc:sldMkLst>
          <pc:docMk/>
          <pc:sldMk cId="145902393" sldId="2018"/>
        </pc:sldMkLst>
        <pc:spChg chg="del mod">
          <ac:chgData name="Yaser Adel Mehraban" userId="434a5bf19aedd71b" providerId="LiveId" clId="{C659F6E8-909C-4EA6-B3B8-0016B09F30DE}" dt="2019-02-19T11:07:42.524" v="374" actId="478"/>
          <ac:spMkLst>
            <pc:docMk/>
            <pc:sldMk cId="145902393" sldId="2018"/>
            <ac:spMk id="2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19T11:08:28.718" v="384" actId="478"/>
          <ac:spMkLst>
            <pc:docMk/>
            <pc:sldMk cId="145902393" sldId="2018"/>
            <ac:spMk id="7" creationId="{00000000-0000-0000-0000-000000000000}"/>
          </ac:spMkLst>
        </pc:spChg>
        <pc:spChg chg="add mod ord">
          <ac:chgData name="Yaser Adel Mehraban" userId="434a5bf19aedd71b" providerId="LiveId" clId="{C659F6E8-909C-4EA6-B3B8-0016B09F30DE}" dt="2019-02-19T11:09:27.803" v="391" actId="1076"/>
          <ac:spMkLst>
            <pc:docMk/>
            <pc:sldMk cId="145902393" sldId="2018"/>
            <ac:spMk id="8" creationId="{166E7B4F-B657-46F7-8F7C-F82D0EED8699}"/>
          </ac:spMkLst>
        </pc:spChg>
        <pc:spChg chg="add mod">
          <ac:chgData name="Yaser Adel Mehraban" userId="434a5bf19aedd71b" providerId="LiveId" clId="{C659F6E8-909C-4EA6-B3B8-0016B09F30DE}" dt="2019-02-19T11:11:07.510" v="401" actId="1076"/>
          <ac:spMkLst>
            <pc:docMk/>
            <pc:sldMk cId="145902393" sldId="2018"/>
            <ac:spMk id="9" creationId="{8EF8B434-432C-485F-872A-74425D052A31}"/>
          </ac:spMkLst>
        </pc:spChg>
        <pc:spChg chg="add mod">
          <ac:chgData name="Yaser Adel Mehraban" userId="434a5bf19aedd71b" providerId="LiveId" clId="{C659F6E8-909C-4EA6-B3B8-0016B09F30DE}" dt="2019-02-19T11:11:13.098" v="402" actId="1076"/>
          <ac:spMkLst>
            <pc:docMk/>
            <pc:sldMk cId="145902393" sldId="2018"/>
            <ac:spMk id="10" creationId="{664A8ED7-F5C6-421A-9276-89D5342CF5B5}"/>
          </ac:spMkLst>
        </pc:spChg>
        <pc:spChg chg="mod">
          <ac:chgData name="Yaser Adel Mehraban" userId="434a5bf19aedd71b" providerId="LiveId" clId="{C659F6E8-909C-4EA6-B3B8-0016B09F30DE}" dt="2019-02-19T11:11:27.390" v="404" actId="1076"/>
          <ac:spMkLst>
            <pc:docMk/>
            <pc:sldMk cId="145902393" sldId="2018"/>
            <ac:spMk id="12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19T11:07:18.090" v="371"/>
          <ac:spMkLst>
            <pc:docMk/>
            <pc:sldMk cId="145902393" sldId="2018"/>
            <ac:spMk id="13" creationId="{00000000-0000-0000-0000-000000000000}"/>
          </ac:spMkLst>
        </pc:spChg>
        <pc:picChg chg="del mod">
          <ac:chgData name="Yaser Adel Mehraban" userId="434a5bf19aedd71b" providerId="LiveId" clId="{C659F6E8-909C-4EA6-B3B8-0016B09F30DE}" dt="2019-02-19T11:07:40.747" v="373" actId="478"/>
          <ac:picMkLst>
            <pc:docMk/>
            <pc:sldMk cId="145902393" sldId="2018"/>
            <ac:picMk id="4" creationId="{E8E5C122-8725-DE49-912E-0F89A2BC98A4}"/>
          </ac:picMkLst>
        </pc:picChg>
      </pc:sldChg>
      <pc:sldChg chg="modSp ord">
        <pc:chgData name="Yaser Adel Mehraban" userId="434a5bf19aedd71b" providerId="LiveId" clId="{C659F6E8-909C-4EA6-B3B8-0016B09F30DE}" dt="2019-02-21T07:29:11.321" v="1987" actId="1076"/>
        <pc:sldMkLst>
          <pc:docMk/>
          <pc:sldMk cId="1902677924" sldId="2019"/>
        </pc:sldMkLst>
        <pc:spChg chg="mod">
          <ac:chgData name="Yaser Adel Mehraban" userId="434a5bf19aedd71b" providerId="LiveId" clId="{C659F6E8-909C-4EA6-B3B8-0016B09F30DE}" dt="2019-02-21T07:28:57.112" v="1984" actId="1076"/>
          <ac:spMkLst>
            <pc:docMk/>
            <pc:sldMk cId="1902677924" sldId="2019"/>
            <ac:spMk id="16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7:28:53.360" v="1983" actId="1076"/>
          <ac:spMkLst>
            <pc:docMk/>
            <pc:sldMk cId="1902677924" sldId="2019"/>
            <ac:spMk id="17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7:29:11.321" v="1987" actId="1076"/>
          <ac:spMkLst>
            <pc:docMk/>
            <pc:sldMk cId="1902677924" sldId="2019"/>
            <ac:spMk id="18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7:28:01.361" v="1957" actId="1038"/>
          <ac:spMkLst>
            <pc:docMk/>
            <pc:sldMk cId="1902677924" sldId="2019"/>
            <ac:spMk id="20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7:28:45.655" v="1982" actId="1076"/>
          <ac:spMkLst>
            <pc:docMk/>
            <pc:sldMk cId="1902677924" sldId="2019"/>
            <ac:spMk id="23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7:29:00.176" v="1985" actId="1076"/>
          <ac:spMkLst>
            <pc:docMk/>
            <pc:sldMk cId="1902677924" sldId="2019"/>
            <ac:spMk id="26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7:27:13.247" v="1849" actId="20577"/>
          <ac:spMkLst>
            <pc:docMk/>
            <pc:sldMk cId="1902677924" sldId="2019"/>
            <ac:spMk id="110" creationId="{00000000-0000-0000-0000-000000000000}"/>
          </ac:spMkLst>
        </pc:spChg>
        <pc:picChg chg="mod">
          <ac:chgData name="Yaser Adel Mehraban" userId="434a5bf19aedd71b" providerId="LiveId" clId="{C659F6E8-909C-4EA6-B3B8-0016B09F30DE}" dt="2019-02-21T07:28:41.458" v="1981" actId="1076"/>
          <ac:picMkLst>
            <pc:docMk/>
            <pc:sldMk cId="1902677924" sldId="2019"/>
            <ac:picMk id="9" creationId="{52FA895B-6C52-5244-903E-D79120B4E90D}"/>
          </ac:picMkLst>
        </pc:picChg>
      </pc:sldChg>
      <pc:sldChg chg="addSp delSp modSp modAnim">
        <pc:chgData name="Yaser Adel Mehraban" userId="434a5bf19aedd71b" providerId="LiveId" clId="{C659F6E8-909C-4EA6-B3B8-0016B09F30DE}" dt="2019-02-21T12:03:21.097" v="2339" actId="1076"/>
        <pc:sldMkLst>
          <pc:docMk/>
          <pc:sldMk cId="128881191" sldId="2020"/>
        </pc:sldMkLst>
        <pc:spChg chg="mod">
          <ac:chgData name="Yaser Adel Mehraban" userId="434a5bf19aedd71b" providerId="LiveId" clId="{C659F6E8-909C-4EA6-B3B8-0016B09F30DE}" dt="2019-02-21T12:01:38.954" v="2324" actId="1076"/>
          <ac:spMkLst>
            <pc:docMk/>
            <pc:sldMk cId="128881191" sldId="2020"/>
            <ac:spMk id="10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12:01:44.309" v="2326" actId="478"/>
          <ac:spMkLst>
            <pc:docMk/>
            <pc:sldMk cId="128881191" sldId="2020"/>
            <ac:spMk id="12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12:01:23.206" v="2316" actId="1582"/>
          <ac:spMkLst>
            <pc:docMk/>
            <pc:sldMk cId="128881191" sldId="2020"/>
            <ac:spMk id="13" creationId="{7A073D41-D7F5-493D-8EA9-01D88D74E1F9}"/>
          </ac:spMkLst>
        </pc:spChg>
        <pc:spChg chg="del">
          <ac:chgData name="Yaser Adel Mehraban" userId="434a5bf19aedd71b" providerId="LiveId" clId="{C659F6E8-909C-4EA6-B3B8-0016B09F30DE}" dt="2019-02-21T12:01:44.309" v="2326" actId="478"/>
          <ac:spMkLst>
            <pc:docMk/>
            <pc:sldMk cId="128881191" sldId="2020"/>
            <ac:spMk id="14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12:01:23.206" v="2316" actId="1582"/>
          <ac:spMkLst>
            <pc:docMk/>
            <pc:sldMk cId="128881191" sldId="2020"/>
            <ac:spMk id="18" creationId="{556639BA-3FA5-4120-81A0-F9B575C4C48A}"/>
          </ac:spMkLst>
        </pc:spChg>
        <pc:spChg chg="mod">
          <ac:chgData name="Yaser Adel Mehraban" userId="434a5bf19aedd71b" providerId="LiveId" clId="{C659F6E8-909C-4EA6-B3B8-0016B09F30DE}" dt="2019-02-21T12:01:23.206" v="2316" actId="1582"/>
          <ac:spMkLst>
            <pc:docMk/>
            <pc:sldMk cId="128881191" sldId="2020"/>
            <ac:spMk id="20" creationId="{48445037-AD2B-4891-A404-8A623052E5D6}"/>
          </ac:spMkLst>
        </pc:spChg>
        <pc:spChg chg="mod">
          <ac:chgData name="Yaser Adel Mehraban" userId="434a5bf19aedd71b" providerId="LiveId" clId="{C659F6E8-909C-4EA6-B3B8-0016B09F30DE}" dt="2019-02-21T12:01:23.206" v="2316" actId="1582"/>
          <ac:spMkLst>
            <pc:docMk/>
            <pc:sldMk cId="128881191" sldId="2020"/>
            <ac:spMk id="21" creationId="{E60E2322-D77E-4BEC-B79E-FEF4C70114DC}"/>
          </ac:spMkLst>
        </pc:spChg>
        <pc:spChg chg="del">
          <ac:chgData name="Yaser Adel Mehraban" userId="434a5bf19aedd71b" providerId="LiveId" clId="{C659F6E8-909C-4EA6-B3B8-0016B09F30DE}" dt="2019-02-21T12:01:44.309" v="2326" actId="478"/>
          <ac:spMkLst>
            <pc:docMk/>
            <pc:sldMk cId="128881191" sldId="2020"/>
            <ac:spMk id="22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12:01:23.206" v="2316" actId="1582"/>
          <ac:spMkLst>
            <pc:docMk/>
            <pc:sldMk cId="128881191" sldId="2020"/>
            <ac:spMk id="23" creationId="{10601F77-650C-4662-A2E6-0EB2C788C4E7}"/>
          </ac:spMkLst>
        </pc:spChg>
        <pc:spChg chg="add mod">
          <ac:chgData name="Yaser Adel Mehraban" userId="434a5bf19aedd71b" providerId="LiveId" clId="{C659F6E8-909C-4EA6-B3B8-0016B09F30DE}" dt="2019-02-21T12:03:21.097" v="2339" actId="1076"/>
          <ac:spMkLst>
            <pc:docMk/>
            <pc:sldMk cId="128881191" sldId="2020"/>
            <ac:spMk id="24" creationId="{00BD60A0-FA38-4C20-9BE8-2EAC751BD10E}"/>
          </ac:spMkLst>
        </pc:spChg>
        <pc:grpChg chg="del">
          <ac:chgData name="Yaser Adel Mehraban" userId="434a5bf19aedd71b" providerId="LiveId" clId="{C659F6E8-909C-4EA6-B3B8-0016B09F30DE}" dt="2019-02-21T12:01:41.120" v="2325" actId="478"/>
          <ac:grpSpMkLst>
            <pc:docMk/>
            <pc:sldMk cId="128881191" sldId="2020"/>
            <ac:grpSpMk id="8" creationId="{1A1610D2-FE5C-DA40-B6EE-8BF60C9408DE}"/>
          </ac:grpSpMkLst>
        </pc:grpChg>
        <pc:grpChg chg="add mod">
          <ac:chgData name="Yaser Adel Mehraban" userId="434a5bf19aedd71b" providerId="LiveId" clId="{C659F6E8-909C-4EA6-B3B8-0016B09F30DE}" dt="2019-02-21T12:03:12.656" v="2338" actId="1076"/>
          <ac:grpSpMkLst>
            <pc:docMk/>
            <pc:sldMk cId="128881191" sldId="2020"/>
            <ac:grpSpMk id="11" creationId="{25BA9C45-8260-4342-A500-7AE62E9AE483}"/>
          </ac:grpSpMkLst>
        </pc:grpChg>
        <pc:picChg chg="mod">
          <ac:chgData name="Yaser Adel Mehraban" userId="434a5bf19aedd71b" providerId="LiveId" clId="{C659F6E8-909C-4EA6-B3B8-0016B09F30DE}" dt="2019-02-21T12:03:05.817" v="2337" actId="1076"/>
          <ac:picMkLst>
            <pc:docMk/>
            <pc:sldMk cId="128881191" sldId="2020"/>
            <ac:picMk id="19" creationId="{B84F0759-7582-0E41-AC37-6493F266DAD6}"/>
          </ac:picMkLst>
        </pc:picChg>
      </pc:sldChg>
      <pc:sldChg chg="addSp delSp modSp ord modAnim">
        <pc:chgData name="Yaser Adel Mehraban" userId="434a5bf19aedd71b" providerId="LiveId" clId="{C659F6E8-909C-4EA6-B3B8-0016B09F30DE}" dt="2019-02-21T06:12:19.292" v="1184"/>
        <pc:sldMkLst>
          <pc:docMk/>
          <pc:sldMk cId="1442660961" sldId="2021"/>
        </pc:sldMkLst>
        <pc:spChg chg="mod">
          <ac:chgData name="Yaser Adel Mehraban" userId="434a5bf19aedd71b" providerId="LiveId" clId="{C659F6E8-909C-4EA6-B3B8-0016B09F30DE}" dt="2019-02-19T12:34:22.030" v="1176" actId="1076"/>
          <ac:spMkLst>
            <pc:docMk/>
            <pc:sldMk cId="1442660961" sldId="2021"/>
            <ac:spMk id="20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34:19.180" v="1175" actId="1076"/>
          <ac:spMkLst>
            <pc:docMk/>
            <pc:sldMk cId="1442660961" sldId="2021"/>
            <ac:spMk id="21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16:11.419" v="920" actId="1076"/>
          <ac:spMkLst>
            <pc:docMk/>
            <pc:sldMk cId="1442660961" sldId="2021"/>
            <ac:spMk id="22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16:04.858" v="919" actId="1076"/>
          <ac:spMkLst>
            <pc:docMk/>
            <pc:sldMk cId="1442660961" sldId="2021"/>
            <ac:spMk id="23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14:14.100" v="885" actId="1076"/>
          <ac:spMkLst>
            <pc:docMk/>
            <pc:sldMk cId="1442660961" sldId="2021"/>
            <ac:spMk id="24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19T12:18:25.254" v="977" actId="478"/>
          <ac:spMkLst>
            <pc:docMk/>
            <pc:sldMk cId="1442660961" sldId="2021"/>
            <ac:spMk id="25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19T12:18:25.254" v="977" actId="478"/>
          <ac:spMkLst>
            <pc:docMk/>
            <pc:sldMk cId="1442660961" sldId="2021"/>
            <ac:spMk id="26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18:39.986" v="984" actId="20577"/>
          <ac:spMkLst>
            <pc:docMk/>
            <pc:sldMk cId="1442660961" sldId="2021"/>
            <ac:spMk id="27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14:41.775" v="906" actId="20577"/>
          <ac:spMkLst>
            <pc:docMk/>
            <pc:sldMk cId="1442660961" sldId="2021"/>
            <ac:spMk id="28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17:31.501" v="949" actId="1076"/>
          <ac:spMkLst>
            <pc:docMk/>
            <pc:sldMk cId="1442660961" sldId="2021"/>
            <ac:spMk id="29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17:28.010" v="948" actId="1076"/>
          <ac:spMkLst>
            <pc:docMk/>
            <pc:sldMk cId="1442660961" sldId="2021"/>
            <ac:spMk id="30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15:12.965" v="915" actId="14100"/>
          <ac:spMkLst>
            <pc:docMk/>
            <pc:sldMk cId="1442660961" sldId="2021"/>
            <ac:spMk id="31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2:14:07.640" v="884" actId="2711"/>
          <ac:spMkLst>
            <pc:docMk/>
            <pc:sldMk cId="1442660961" sldId="2021"/>
            <ac:spMk id="32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19T12:22:00.756" v="993" actId="478"/>
          <ac:spMkLst>
            <pc:docMk/>
            <pc:sldMk cId="1442660961" sldId="2021"/>
            <ac:spMk id="33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19T12:20:27.532" v="987" actId="478"/>
          <ac:spMkLst>
            <pc:docMk/>
            <pc:sldMk cId="1442660961" sldId="2021"/>
            <ac:spMk id="34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19T12:30:15.547" v="1157" actId="478"/>
          <ac:spMkLst>
            <pc:docMk/>
            <pc:sldMk cId="1442660961" sldId="2021"/>
            <ac:spMk id="35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19T12:30:32.353" v="1165" actId="478"/>
          <ac:spMkLst>
            <pc:docMk/>
            <pc:sldMk cId="1442660961" sldId="2021"/>
            <ac:spMk id="36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19T12:26:49.208" v="1149" actId="478"/>
          <ac:spMkLst>
            <pc:docMk/>
            <pc:sldMk cId="1442660961" sldId="2021"/>
            <ac:spMk id="37" creationId="{00000000-0000-0000-0000-000000000000}"/>
          </ac:spMkLst>
        </pc:spChg>
        <pc:spChg chg="del mod">
          <ac:chgData name="Yaser Adel Mehraban" userId="434a5bf19aedd71b" providerId="LiveId" clId="{C659F6E8-909C-4EA6-B3B8-0016B09F30DE}" dt="2019-02-19T12:18:25.254" v="977" actId="478"/>
          <ac:spMkLst>
            <pc:docMk/>
            <pc:sldMk cId="1442660961" sldId="2021"/>
            <ac:spMk id="38" creationId="{00000000-0000-0000-0000-000000000000}"/>
          </ac:spMkLst>
        </pc:spChg>
        <pc:picChg chg="add mod">
          <ac:chgData name="Yaser Adel Mehraban" userId="434a5bf19aedd71b" providerId="LiveId" clId="{C659F6E8-909C-4EA6-B3B8-0016B09F30DE}" dt="2019-02-19T12:20:38.716" v="992" actId="1076"/>
          <ac:picMkLst>
            <pc:docMk/>
            <pc:sldMk cId="1442660961" sldId="2021"/>
            <ac:picMk id="1026" creationId="{2DB98567-BCBF-4221-B861-235C787EE0A9}"/>
          </ac:picMkLst>
        </pc:picChg>
        <pc:picChg chg="add del mod modCrop">
          <ac:chgData name="Yaser Adel Mehraban" userId="434a5bf19aedd71b" providerId="LiveId" clId="{C659F6E8-909C-4EA6-B3B8-0016B09F30DE}" dt="2019-02-19T12:22:56.921" v="1001" actId="478"/>
          <ac:picMkLst>
            <pc:docMk/>
            <pc:sldMk cId="1442660961" sldId="2021"/>
            <ac:picMk id="1028" creationId="{3EB96BD1-870E-4FB5-834C-F569F9F7DC97}"/>
          </ac:picMkLst>
        </pc:picChg>
        <pc:picChg chg="add mod modCrop">
          <ac:chgData name="Yaser Adel Mehraban" userId="434a5bf19aedd71b" providerId="LiveId" clId="{C659F6E8-909C-4EA6-B3B8-0016B09F30DE}" dt="2019-02-19T12:27:07.635" v="1156" actId="1076"/>
          <ac:picMkLst>
            <pc:docMk/>
            <pc:sldMk cId="1442660961" sldId="2021"/>
            <ac:picMk id="1030" creationId="{05C3313B-9B04-4462-8D39-9A6EA03C3AC4}"/>
          </ac:picMkLst>
        </pc:picChg>
        <pc:picChg chg="add mod">
          <ac:chgData name="Yaser Adel Mehraban" userId="434a5bf19aedd71b" providerId="LiveId" clId="{C659F6E8-909C-4EA6-B3B8-0016B09F30DE}" dt="2019-02-19T12:27:01.410" v="1154" actId="1076"/>
          <ac:picMkLst>
            <pc:docMk/>
            <pc:sldMk cId="1442660961" sldId="2021"/>
            <ac:picMk id="1032" creationId="{3592E89A-7132-4641-AE08-1CE4BDA98629}"/>
          </ac:picMkLst>
        </pc:picChg>
        <pc:picChg chg="add mod">
          <ac:chgData name="Yaser Adel Mehraban" userId="434a5bf19aedd71b" providerId="LiveId" clId="{C659F6E8-909C-4EA6-B3B8-0016B09F30DE}" dt="2019-02-19T12:34:12.904" v="1174" actId="1035"/>
          <ac:picMkLst>
            <pc:docMk/>
            <pc:sldMk cId="1442660961" sldId="2021"/>
            <ac:picMk id="1034" creationId="{DC798BA3-9C38-49DD-9E17-22DBEC707DAE}"/>
          </ac:picMkLst>
        </pc:picChg>
        <pc:picChg chg="add mod">
          <ac:chgData name="Yaser Adel Mehraban" userId="434a5bf19aedd71b" providerId="LiveId" clId="{C659F6E8-909C-4EA6-B3B8-0016B09F30DE}" dt="2019-02-19T12:34:12.904" v="1174" actId="1035"/>
          <ac:picMkLst>
            <pc:docMk/>
            <pc:sldMk cId="1442660961" sldId="2021"/>
            <ac:picMk id="1036" creationId="{4974605A-1EB1-4719-9C8F-2482C88C54E1}"/>
          </ac:picMkLst>
        </pc:picChg>
      </pc:sldChg>
      <pc:sldChg chg="addSp delSp modSp ord delAnim modAnim">
        <pc:chgData name="Yaser Adel Mehraban" userId="434a5bf19aedd71b" providerId="LiveId" clId="{C659F6E8-909C-4EA6-B3B8-0016B09F30DE}" dt="2019-02-21T07:48:05.562" v="2187"/>
        <pc:sldMkLst>
          <pc:docMk/>
          <pc:sldMk cId="1712396897" sldId="2022"/>
        </pc:sldMkLst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8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9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10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11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14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15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16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17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18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19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20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1T07:43:50.290" v="2165" actId="478"/>
          <ac:spMkLst>
            <pc:docMk/>
            <pc:sldMk cId="1712396897" sldId="2022"/>
            <ac:spMk id="21" creationId="{00000000-0000-0000-0000-000000000000}"/>
          </ac:spMkLst>
        </pc:spChg>
        <pc:spChg chg="add mod">
          <ac:chgData name="Yaser Adel Mehraban" userId="434a5bf19aedd71b" providerId="LiveId" clId="{C659F6E8-909C-4EA6-B3B8-0016B09F30DE}" dt="2019-02-21T07:43:58.903" v="2167" actId="207"/>
          <ac:spMkLst>
            <pc:docMk/>
            <pc:sldMk cId="1712396897" sldId="2022"/>
            <ac:spMk id="23" creationId="{438A4878-D038-4235-B3BE-46D0DBAF88A5}"/>
          </ac:spMkLst>
        </pc:spChg>
        <pc:spChg chg="del">
          <ac:chgData name="Yaser Adel Mehraban" userId="434a5bf19aedd71b" providerId="LiveId" clId="{C659F6E8-909C-4EA6-B3B8-0016B09F30DE}" dt="2019-02-21T07:43:46.162" v="2164" actId="478"/>
          <ac:spMkLst>
            <pc:docMk/>
            <pc:sldMk cId="1712396897" sldId="2022"/>
            <ac:spMk id="24" creationId="{00000000-0000-0000-0000-000000000000}"/>
          </ac:spMkLst>
        </pc:spChg>
        <pc:spChg chg="add mod">
          <ac:chgData name="Yaser Adel Mehraban" userId="434a5bf19aedd71b" providerId="LiveId" clId="{C659F6E8-909C-4EA6-B3B8-0016B09F30DE}" dt="2019-02-21T07:44:16.639" v="2169" actId="20577"/>
          <ac:spMkLst>
            <pc:docMk/>
            <pc:sldMk cId="1712396897" sldId="2022"/>
            <ac:spMk id="25" creationId="{1A6DE641-F01B-4FCA-A5C7-FF96EF0FAFE8}"/>
          </ac:spMkLst>
        </pc:spChg>
        <pc:spChg chg="add del mod">
          <ac:chgData name="Yaser Adel Mehraban" userId="434a5bf19aedd71b" providerId="LiveId" clId="{C659F6E8-909C-4EA6-B3B8-0016B09F30DE}" dt="2019-02-21T07:45:36.104" v="2171" actId="478"/>
          <ac:spMkLst>
            <pc:docMk/>
            <pc:sldMk cId="1712396897" sldId="2022"/>
            <ac:spMk id="26" creationId="{78BE638C-A30D-4A43-9C66-632DCE4662FB}"/>
          </ac:spMkLst>
        </pc:spChg>
        <pc:spChg chg="add del">
          <ac:chgData name="Yaser Adel Mehraban" userId="434a5bf19aedd71b" providerId="LiveId" clId="{C659F6E8-909C-4EA6-B3B8-0016B09F30DE}" dt="2019-02-21T07:45:46.231" v="2177"/>
          <ac:spMkLst>
            <pc:docMk/>
            <pc:sldMk cId="1712396897" sldId="2022"/>
            <ac:spMk id="27" creationId="{D54BB90C-B4C1-4229-9854-508EC3889CEF}"/>
          </ac:spMkLst>
        </pc:spChg>
        <pc:picChg chg="add del">
          <ac:chgData name="Yaser Adel Mehraban" userId="434a5bf19aedd71b" providerId="LiveId" clId="{C659F6E8-909C-4EA6-B3B8-0016B09F30DE}" dt="2019-02-21T07:45:48.196" v="2179" actId="478"/>
          <ac:picMkLst>
            <pc:docMk/>
            <pc:sldMk cId="1712396897" sldId="2022"/>
            <ac:picMk id="2" creationId="{2635EB4D-F6A9-4B03-B8AF-FE964D043580}"/>
          </ac:picMkLst>
        </pc:picChg>
        <pc:picChg chg="add mod">
          <ac:chgData name="Yaser Adel Mehraban" userId="434a5bf19aedd71b" providerId="LiveId" clId="{C659F6E8-909C-4EA6-B3B8-0016B09F30DE}" dt="2019-02-21T07:46:20.389" v="2182" actId="1076"/>
          <ac:picMkLst>
            <pc:docMk/>
            <pc:sldMk cId="1712396897" sldId="2022"/>
            <ac:picMk id="28" creationId="{7378514C-26C4-449F-AAFF-4F219A6D9683}"/>
          </ac:picMkLst>
        </pc:picChg>
      </pc:sldChg>
      <pc:sldChg chg="delSp modSp">
        <pc:chgData name="Yaser Adel Mehraban" userId="434a5bf19aedd71b" providerId="LiveId" clId="{C659F6E8-909C-4EA6-B3B8-0016B09F30DE}" dt="2019-02-22T08:23:26.268" v="2418" actId="1076"/>
        <pc:sldMkLst>
          <pc:docMk/>
          <pc:sldMk cId="1826294432" sldId="2023"/>
        </pc:sldMkLst>
        <pc:spChg chg="mod">
          <ac:chgData name="Yaser Adel Mehraban" userId="434a5bf19aedd71b" providerId="LiveId" clId="{C659F6E8-909C-4EA6-B3B8-0016B09F30DE}" dt="2019-02-22T08:23:26.268" v="2418" actId="1076"/>
          <ac:spMkLst>
            <pc:docMk/>
            <pc:sldMk cId="1826294432" sldId="2023"/>
            <ac:spMk id="15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2T08:23:01.565" v="2411" actId="478"/>
          <ac:spMkLst>
            <pc:docMk/>
            <pc:sldMk cId="1826294432" sldId="2023"/>
            <ac:spMk id="22" creationId="{00000000-0000-0000-0000-000000000000}"/>
          </ac:spMkLst>
        </pc:spChg>
        <pc:picChg chg="mod">
          <ac:chgData name="Yaser Adel Mehraban" userId="434a5bf19aedd71b" providerId="LiveId" clId="{C659F6E8-909C-4EA6-B3B8-0016B09F30DE}" dt="2019-02-22T08:23:22.879" v="2417" actId="1076"/>
          <ac:picMkLst>
            <pc:docMk/>
            <pc:sldMk cId="1826294432" sldId="2023"/>
            <ac:picMk id="6" creationId="{76761049-AC93-6F40-B4F6-3C92C779BDA6}"/>
          </ac:picMkLst>
        </pc:picChg>
      </pc:sldChg>
      <pc:sldChg chg="modSp add del">
        <pc:chgData name="Yaser Adel Mehraban" userId="434a5bf19aedd71b" providerId="LiveId" clId="{C659F6E8-909C-4EA6-B3B8-0016B09F30DE}" dt="2019-02-22T08:24:31.663" v="2484" actId="20577"/>
        <pc:sldMkLst>
          <pc:docMk/>
          <pc:sldMk cId="1534066112" sldId="2026"/>
        </pc:sldMkLst>
        <pc:spChg chg="mod">
          <ac:chgData name="Yaser Adel Mehraban" userId="434a5bf19aedd71b" providerId="LiveId" clId="{C659F6E8-909C-4EA6-B3B8-0016B09F30DE}" dt="2019-02-22T08:24:25.521" v="2482" actId="20577"/>
          <ac:spMkLst>
            <pc:docMk/>
            <pc:sldMk cId="1534066112" sldId="2026"/>
            <ac:spMk id="2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2T08:24:31.663" v="2484" actId="20577"/>
          <ac:spMkLst>
            <pc:docMk/>
            <pc:sldMk cId="1534066112" sldId="2026"/>
            <ac:spMk id="4" creationId="{00000000-0000-0000-0000-000000000000}"/>
          </ac:spMkLst>
        </pc:spChg>
      </pc:sldChg>
      <pc:sldChg chg="addSp delSp modSp ord">
        <pc:chgData name="Yaser Adel Mehraban" userId="434a5bf19aedd71b" providerId="LiveId" clId="{C659F6E8-909C-4EA6-B3B8-0016B09F30DE}" dt="2019-02-22T08:22:25.493" v="2400" actId="1076"/>
        <pc:sldMkLst>
          <pc:docMk/>
          <pc:sldMk cId="360478502" sldId="2027"/>
        </pc:sldMkLst>
        <pc:spChg chg="del">
          <ac:chgData name="Yaser Adel Mehraban" userId="434a5bf19aedd71b" providerId="LiveId" clId="{C659F6E8-909C-4EA6-B3B8-0016B09F30DE}" dt="2019-02-22T08:21:17.382" v="2392" actId="478"/>
          <ac:spMkLst>
            <pc:docMk/>
            <pc:sldMk cId="360478502" sldId="2027"/>
            <ac:spMk id="8" creationId="{5F1E4201-8767-2F40-9D27-478F3870131C}"/>
          </ac:spMkLst>
        </pc:spChg>
        <pc:spChg chg="del">
          <ac:chgData name="Yaser Adel Mehraban" userId="434a5bf19aedd71b" providerId="LiveId" clId="{C659F6E8-909C-4EA6-B3B8-0016B09F30DE}" dt="2019-02-22T08:21:17.382" v="2392" actId="478"/>
          <ac:spMkLst>
            <pc:docMk/>
            <pc:sldMk cId="360478502" sldId="2027"/>
            <ac:spMk id="9" creationId="{C04507FE-3FA5-BD49-9E25-158B640323C6}"/>
          </ac:spMkLst>
        </pc:spChg>
        <pc:spChg chg="del">
          <ac:chgData name="Yaser Adel Mehraban" userId="434a5bf19aedd71b" providerId="LiveId" clId="{C659F6E8-909C-4EA6-B3B8-0016B09F30DE}" dt="2019-02-22T08:21:17.382" v="2392" actId="478"/>
          <ac:spMkLst>
            <pc:docMk/>
            <pc:sldMk cId="360478502" sldId="2027"/>
            <ac:spMk id="10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2T08:21:17.382" v="2392" actId="478"/>
          <ac:spMkLst>
            <pc:docMk/>
            <pc:sldMk cId="360478502" sldId="2027"/>
            <ac:spMk id="11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2T08:21:17.382" v="2392" actId="478"/>
          <ac:spMkLst>
            <pc:docMk/>
            <pc:sldMk cId="360478502" sldId="2027"/>
            <ac:spMk id="12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2T08:21:17.382" v="2392" actId="478"/>
          <ac:spMkLst>
            <pc:docMk/>
            <pc:sldMk cId="360478502" sldId="2027"/>
            <ac:spMk id="14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2T08:21:17.382" v="2392" actId="478"/>
          <ac:spMkLst>
            <pc:docMk/>
            <pc:sldMk cId="360478502" sldId="2027"/>
            <ac:spMk id="15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22T08:21:17.382" v="2392" actId="478"/>
          <ac:spMkLst>
            <pc:docMk/>
            <pc:sldMk cId="360478502" sldId="2027"/>
            <ac:spMk id="16" creationId="{00000000-0000-0000-0000-000000000000}"/>
          </ac:spMkLst>
        </pc:spChg>
        <pc:spChg chg="add mod">
          <ac:chgData name="Yaser Adel Mehraban" userId="434a5bf19aedd71b" providerId="LiveId" clId="{C659F6E8-909C-4EA6-B3B8-0016B09F30DE}" dt="2019-02-22T08:22:25.493" v="2400" actId="1076"/>
          <ac:spMkLst>
            <pc:docMk/>
            <pc:sldMk cId="360478502" sldId="2027"/>
            <ac:spMk id="63" creationId="{5934A133-A2C9-47A0-8C25-ED1D2E854D37}"/>
          </ac:spMkLst>
        </pc:spChg>
        <pc:grpChg chg="add del">
          <ac:chgData name="Yaser Adel Mehraban" userId="434a5bf19aedd71b" providerId="LiveId" clId="{C659F6E8-909C-4EA6-B3B8-0016B09F30DE}" dt="2019-02-22T08:21:35.883" v="2394"/>
          <ac:grpSpMkLst>
            <pc:docMk/>
            <pc:sldMk cId="360478502" sldId="2027"/>
            <ac:grpSpMk id="13" creationId="{5131DC59-3BD9-43BA-961F-8AA4743EF1B4}"/>
          </ac:grpSpMkLst>
        </pc:grpChg>
        <pc:grpChg chg="add del">
          <ac:chgData name="Yaser Adel Mehraban" userId="434a5bf19aedd71b" providerId="LiveId" clId="{C659F6E8-909C-4EA6-B3B8-0016B09F30DE}" dt="2019-02-22T08:21:35.883" v="2394"/>
          <ac:grpSpMkLst>
            <pc:docMk/>
            <pc:sldMk cId="360478502" sldId="2027"/>
            <ac:grpSpMk id="19" creationId="{B1B7C254-9B76-47D7-B65E-0713D5B2C6C7}"/>
          </ac:grpSpMkLst>
        </pc:grpChg>
        <pc:grpChg chg="add del">
          <ac:chgData name="Yaser Adel Mehraban" userId="434a5bf19aedd71b" providerId="LiveId" clId="{C659F6E8-909C-4EA6-B3B8-0016B09F30DE}" dt="2019-02-22T08:21:35.883" v="2394"/>
          <ac:grpSpMkLst>
            <pc:docMk/>
            <pc:sldMk cId="360478502" sldId="2027"/>
            <ac:grpSpMk id="22" creationId="{A2439F85-3EB1-422B-924A-7DBE223A590E}"/>
          </ac:grpSpMkLst>
        </pc:grpChg>
        <pc:grpChg chg="add mod">
          <ac:chgData name="Yaser Adel Mehraban" userId="434a5bf19aedd71b" providerId="LiveId" clId="{C659F6E8-909C-4EA6-B3B8-0016B09F30DE}" dt="2019-02-22T08:21:46.362" v="2396" actId="1076"/>
          <ac:grpSpMkLst>
            <pc:docMk/>
            <pc:sldMk cId="360478502" sldId="2027"/>
            <ac:grpSpMk id="38" creationId="{BA4E1008-2E3D-4433-9BFD-5379ED19CC6A}"/>
          </ac:grpSpMkLst>
        </pc:grpChg>
        <pc:grpChg chg="add mod">
          <ac:chgData name="Yaser Adel Mehraban" userId="434a5bf19aedd71b" providerId="LiveId" clId="{C659F6E8-909C-4EA6-B3B8-0016B09F30DE}" dt="2019-02-22T08:21:46.362" v="2396" actId="1076"/>
          <ac:grpSpMkLst>
            <pc:docMk/>
            <pc:sldMk cId="360478502" sldId="2027"/>
            <ac:grpSpMk id="41" creationId="{FA59C218-47BD-4BB7-A2AC-7996ABB0173B}"/>
          </ac:grpSpMkLst>
        </pc:grpChg>
        <pc:grpChg chg="add mod">
          <ac:chgData name="Yaser Adel Mehraban" userId="434a5bf19aedd71b" providerId="LiveId" clId="{C659F6E8-909C-4EA6-B3B8-0016B09F30DE}" dt="2019-02-22T08:21:46.362" v="2396" actId="1076"/>
          <ac:grpSpMkLst>
            <pc:docMk/>
            <pc:sldMk cId="360478502" sldId="2027"/>
            <ac:grpSpMk id="44" creationId="{0A50E335-31B6-4D76-ABB3-E3C8DC6618CD}"/>
          </ac:grpSpMkLst>
        </pc:grpChg>
        <pc:grpChg chg="add mod">
          <ac:chgData name="Yaser Adel Mehraban" userId="434a5bf19aedd71b" providerId="LiveId" clId="{C659F6E8-909C-4EA6-B3B8-0016B09F30DE}" dt="2019-02-22T08:21:46.362" v="2396" actId="1076"/>
          <ac:grpSpMkLst>
            <pc:docMk/>
            <pc:sldMk cId="360478502" sldId="2027"/>
            <ac:grpSpMk id="47" creationId="{DB17D0E9-9B05-46A6-8C1F-F917A3DB4C9B}"/>
          </ac:grpSpMkLst>
        </pc:grpChg>
      </pc:sldChg>
      <pc:sldChg chg="addSp delSp modSp">
        <pc:chgData name="Yaser Adel Mehraban" userId="434a5bf19aedd71b" providerId="LiveId" clId="{C659F6E8-909C-4EA6-B3B8-0016B09F30DE}" dt="2019-02-21T06:11:01.097" v="1179" actId="1076"/>
        <pc:sldMkLst>
          <pc:docMk/>
          <pc:sldMk cId="373276682" sldId="2030"/>
        </pc:sldMkLst>
        <pc:spChg chg="add mod">
          <ac:chgData name="Yaser Adel Mehraban" userId="434a5bf19aedd71b" providerId="LiveId" clId="{C659F6E8-909C-4EA6-B3B8-0016B09F30DE}" dt="2019-02-21T06:11:01.097" v="1179" actId="1076"/>
          <ac:spMkLst>
            <pc:docMk/>
            <pc:sldMk cId="373276682" sldId="2030"/>
            <ac:spMk id="5" creationId="{3E3D50A5-64A1-4F07-B092-35C8F080FF64}"/>
          </ac:spMkLst>
        </pc:spChg>
        <pc:spChg chg="del">
          <ac:chgData name="Yaser Adel Mehraban" userId="434a5bf19aedd71b" providerId="LiveId" clId="{C659F6E8-909C-4EA6-B3B8-0016B09F30DE}" dt="2019-02-18T11:31:52.715" v="19" actId="478"/>
          <ac:spMkLst>
            <pc:docMk/>
            <pc:sldMk cId="373276682" sldId="2030"/>
            <ac:spMk id="1169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21T06:10:58.257" v="1178" actId="1076"/>
          <ac:spMkLst>
            <pc:docMk/>
            <pc:sldMk cId="373276682" sldId="2030"/>
            <ac:spMk id="1170" creationId="{00000000-0000-0000-0000-000000000000}"/>
          </ac:spMkLst>
        </pc:spChg>
        <pc:spChg chg="del">
          <ac:chgData name="Yaser Adel Mehraban" userId="434a5bf19aedd71b" providerId="LiveId" clId="{C659F6E8-909C-4EA6-B3B8-0016B09F30DE}" dt="2019-02-18T11:31:53.550" v="20" actId="478"/>
          <ac:spMkLst>
            <pc:docMk/>
            <pc:sldMk cId="373276682" sldId="2030"/>
            <ac:spMk id="1880" creationId="{00000000-0000-0000-0000-000000000000}"/>
          </ac:spMkLst>
        </pc:spChg>
        <pc:picChg chg="mod">
          <ac:chgData name="Yaser Adel Mehraban" userId="434a5bf19aedd71b" providerId="LiveId" clId="{C659F6E8-909C-4EA6-B3B8-0016B09F30DE}" dt="2019-02-21T06:10:54.747" v="1177" actId="1076"/>
          <ac:picMkLst>
            <pc:docMk/>
            <pc:sldMk cId="373276682" sldId="2030"/>
            <ac:picMk id="3" creationId="{D99C71D7-49EE-CD4F-9169-55F1D77302D5}"/>
          </ac:picMkLst>
        </pc:picChg>
        <pc:picChg chg="add del mod">
          <ac:chgData name="Yaser Adel Mehraban" userId="434a5bf19aedd71b" providerId="LiveId" clId="{C659F6E8-909C-4EA6-B3B8-0016B09F30DE}" dt="2019-02-19T08:26:14.003" v="142" actId="478"/>
          <ac:picMkLst>
            <pc:docMk/>
            <pc:sldMk cId="373276682" sldId="2030"/>
            <ac:picMk id="1026" creationId="{430B2759-092F-41FC-8697-081854CBAA27}"/>
          </ac:picMkLst>
        </pc:picChg>
      </pc:sldChg>
      <pc:sldChg chg="addSp modSp">
        <pc:chgData name="Yaser Adel Mehraban" userId="434a5bf19aedd71b" providerId="LiveId" clId="{C659F6E8-909C-4EA6-B3B8-0016B09F30DE}" dt="2019-02-19T10:57:37.093" v="295" actId="14861"/>
        <pc:sldMkLst>
          <pc:docMk/>
          <pc:sldMk cId="2064312308" sldId="2033"/>
        </pc:sldMkLst>
        <pc:spChg chg="mod">
          <ac:chgData name="Yaser Adel Mehraban" userId="434a5bf19aedd71b" providerId="LiveId" clId="{C659F6E8-909C-4EA6-B3B8-0016B09F30DE}" dt="2019-02-19T08:40:28.551" v="212" actId="20577"/>
          <ac:spMkLst>
            <pc:docMk/>
            <pc:sldMk cId="2064312308" sldId="2033"/>
            <ac:spMk id="9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08:42:42.076" v="240" actId="20577"/>
          <ac:spMkLst>
            <pc:docMk/>
            <pc:sldMk cId="2064312308" sldId="2033"/>
            <ac:spMk id="10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08:41:05.965" v="227" actId="6559"/>
          <ac:spMkLst>
            <pc:docMk/>
            <pc:sldMk cId="2064312308" sldId="2033"/>
            <ac:spMk id="11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08:40:38.730" v="223" actId="1076"/>
          <ac:spMkLst>
            <pc:docMk/>
            <pc:sldMk cId="2064312308" sldId="2033"/>
            <ac:spMk id="12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08:41:26.541" v="230" actId="14100"/>
          <ac:spMkLst>
            <pc:docMk/>
            <pc:sldMk cId="2064312308" sldId="2033"/>
            <ac:spMk id="19" creationId="{3D2563D3-6EFC-CF4F-A391-672C2225526A}"/>
          </ac:spMkLst>
        </pc:spChg>
        <pc:picChg chg="mod ord">
          <ac:chgData name="Yaser Adel Mehraban" userId="434a5bf19aedd71b" providerId="LiveId" clId="{C659F6E8-909C-4EA6-B3B8-0016B09F30DE}" dt="2019-02-19T08:41:31.276" v="231" actId="166"/>
          <ac:picMkLst>
            <pc:docMk/>
            <pc:sldMk cId="2064312308" sldId="2033"/>
            <ac:picMk id="6" creationId="{F86388B9-EE19-8C46-BDCF-9E2FBBEB5D98}"/>
          </ac:picMkLst>
        </pc:picChg>
        <pc:picChg chg="add mod">
          <ac:chgData name="Yaser Adel Mehraban" userId="434a5bf19aedd71b" providerId="LiveId" clId="{C659F6E8-909C-4EA6-B3B8-0016B09F30DE}" dt="2019-02-19T10:57:37.093" v="295" actId="14861"/>
          <ac:picMkLst>
            <pc:docMk/>
            <pc:sldMk cId="2064312308" sldId="2033"/>
            <ac:picMk id="13" creationId="{FBFC7914-C3A2-427F-8294-F4352E25CB0F}"/>
          </ac:picMkLst>
        </pc:picChg>
      </pc:sldChg>
      <pc:sldChg chg="addSp delSp modSp add">
        <pc:chgData name="Yaser Adel Mehraban" userId="434a5bf19aedd71b" providerId="LiveId" clId="{C659F6E8-909C-4EA6-B3B8-0016B09F30DE}" dt="2019-02-19T11:25:22.986" v="631" actId="1076"/>
        <pc:sldMkLst>
          <pc:docMk/>
          <pc:sldMk cId="3835172917" sldId="2034"/>
        </pc:sldMkLst>
        <pc:spChg chg="add del mod">
          <ac:chgData name="Yaser Adel Mehraban" userId="434a5bf19aedd71b" providerId="LiveId" clId="{C659F6E8-909C-4EA6-B3B8-0016B09F30DE}" dt="2019-02-19T11:25:04.561" v="629" actId="1038"/>
          <ac:spMkLst>
            <pc:docMk/>
            <pc:sldMk cId="3835172917" sldId="2034"/>
            <ac:spMk id="2" creationId="{00000000-0000-0000-0000-000000000000}"/>
          </ac:spMkLst>
        </pc:spChg>
        <pc:spChg chg="add mod">
          <ac:chgData name="Yaser Adel Mehraban" userId="434a5bf19aedd71b" providerId="LiveId" clId="{C659F6E8-909C-4EA6-B3B8-0016B09F30DE}" dt="2019-02-19T11:24:20.959" v="600" actId="20577"/>
          <ac:spMkLst>
            <pc:docMk/>
            <pc:sldMk cId="3835172917" sldId="2034"/>
            <ac:spMk id="5" creationId="{4685F977-2348-4214-AFAE-2CF5713800AE}"/>
          </ac:spMkLst>
        </pc:spChg>
        <pc:spChg chg="del">
          <ac:chgData name="Yaser Adel Mehraban" userId="434a5bf19aedd71b" providerId="LiveId" clId="{C659F6E8-909C-4EA6-B3B8-0016B09F30DE}" dt="2019-02-19T11:14:49.552" v="407" actId="478"/>
          <ac:spMkLst>
            <pc:docMk/>
            <pc:sldMk cId="3835172917" sldId="2034"/>
            <ac:spMk id="7" creationId="{00000000-0000-0000-0000-000000000000}"/>
          </ac:spMkLst>
        </pc:spChg>
        <pc:spChg chg="add del">
          <ac:chgData name="Yaser Adel Mehraban" userId="434a5bf19aedd71b" providerId="LiveId" clId="{C659F6E8-909C-4EA6-B3B8-0016B09F30DE}" dt="2019-02-19T11:15:17.914" v="413"/>
          <ac:spMkLst>
            <pc:docMk/>
            <pc:sldMk cId="3835172917" sldId="2034"/>
            <ac:spMk id="8" creationId="{FC0F9574-2295-4821-99F9-4AAAD2767404}"/>
          </ac:spMkLst>
        </pc:spChg>
        <pc:spChg chg="add mod">
          <ac:chgData name="Yaser Adel Mehraban" userId="434a5bf19aedd71b" providerId="LiveId" clId="{C659F6E8-909C-4EA6-B3B8-0016B09F30DE}" dt="2019-02-19T11:19:15.592" v="516" actId="2711"/>
          <ac:spMkLst>
            <pc:docMk/>
            <pc:sldMk cId="3835172917" sldId="2034"/>
            <ac:spMk id="11" creationId="{7A1D8F34-3812-4559-9E64-82B85FB98E7E}"/>
          </ac:spMkLst>
        </pc:spChg>
        <pc:spChg chg="del mod">
          <ac:chgData name="Yaser Adel Mehraban" userId="434a5bf19aedd71b" providerId="LiveId" clId="{C659F6E8-909C-4EA6-B3B8-0016B09F30DE}" dt="2019-02-19T11:14:45.670" v="406" actId="478"/>
          <ac:spMkLst>
            <pc:docMk/>
            <pc:sldMk cId="3835172917" sldId="2034"/>
            <ac:spMk id="12" creationId="{00000000-0000-0000-0000-000000000000}"/>
          </ac:spMkLst>
        </pc:spChg>
        <pc:spChg chg="add mod">
          <ac:chgData name="Yaser Adel Mehraban" userId="434a5bf19aedd71b" providerId="LiveId" clId="{C659F6E8-909C-4EA6-B3B8-0016B09F30DE}" dt="2019-02-19T11:19:03.457" v="513" actId="1076"/>
          <ac:spMkLst>
            <pc:docMk/>
            <pc:sldMk cId="3835172917" sldId="2034"/>
            <ac:spMk id="13" creationId="{319B78BB-91E4-4692-A17A-E3FEC200EC3F}"/>
          </ac:spMkLst>
        </pc:spChg>
        <pc:spChg chg="add mod">
          <ac:chgData name="Yaser Adel Mehraban" userId="434a5bf19aedd71b" providerId="LiveId" clId="{C659F6E8-909C-4EA6-B3B8-0016B09F30DE}" dt="2019-02-19T11:25:07.948" v="630" actId="1076"/>
          <ac:spMkLst>
            <pc:docMk/>
            <pc:sldMk cId="3835172917" sldId="2034"/>
            <ac:spMk id="14" creationId="{C5AEBAB9-3EA6-4942-A620-42883F926B23}"/>
          </ac:spMkLst>
        </pc:spChg>
        <pc:picChg chg="add del mod">
          <ac:chgData name="Yaser Adel Mehraban" userId="434a5bf19aedd71b" providerId="LiveId" clId="{C659F6E8-909C-4EA6-B3B8-0016B09F30DE}" dt="2019-02-19T11:15:35.354" v="417"/>
          <ac:picMkLst>
            <pc:docMk/>
            <pc:sldMk cId="3835172917" sldId="2034"/>
            <ac:picMk id="3" creationId="{CA052EBF-111C-40F1-B4C9-42B78C38F497}"/>
          </ac:picMkLst>
        </pc:picChg>
        <pc:picChg chg="mod">
          <ac:chgData name="Yaser Adel Mehraban" userId="434a5bf19aedd71b" providerId="LiveId" clId="{C659F6E8-909C-4EA6-B3B8-0016B09F30DE}" dt="2019-02-19T11:25:22.986" v="631" actId="1076"/>
          <ac:picMkLst>
            <pc:docMk/>
            <pc:sldMk cId="3835172917" sldId="2034"/>
            <ac:picMk id="4" creationId="{E8E5C122-8725-DE49-912E-0F89A2BC98A4}"/>
          </ac:picMkLst>
        </pc:picChg>
        <pc:picChg chg="add del mod">
          <ac:chgData name="Yaser Adel Mehraban" userId="434a5bf19aedd71b" providerId="LiveId" clId="{C659F6E8-909C-4EA6-B3B8-0016B09F30DE}" dt="2019-02-19T11:23:43.539" v="589" actId="478"/>
          <ac:picMkLst>
            <pc:docMk/>
            <pc:sldMk cId="3835172917" sldId="2034"/>
            <ac:picMk id="6" creationId="{755A2961-8E0B-4F67-AD60-442D260011DE}"/>
          </ac:picMkLst>
        </pc:picChg>
        <pc:picChg chg="add del mod">
          <ac:chgData name="Yaser Adel Mehraban" userId="434a5bf19aedd71b" providerId="LiveId" clId="{C659F6E8-909C-4EA6-B3B8-0016B09F30DE}" dt="2019-02-19T11:15:56.629" v="424" actId="478"/>
          <ac:picMkLst>
            <pc:docMk/>
            <pc:sldMk cId="3835172917" sldId="2034"/>
            <ac:picMk id="9" creationId="{C1162D4A-3CD2-4989-9B4B-804ED6907055}"/>
          </ac:picMkLst>
        </pc:picChg>
      </pc:sldChg>
      <pc:sldChg chg="addSp delSp modSp add">
        <pc:chgData name="Yaser Adel Mehraban" userId="434a5bf19aedd71b" providerId="LiveId" clId="{C659F6E8-909C-4EA6-B3B8-0016B09F30DE}" dt="2019-02-19T11:26:06.719" v="635" actId="1076"/>
        <pc:sldMkLst>
          <pc:docMk/>
          <pc:sldMk cId="123902108" sldId="2035"/>
        </pc:sldMkLst>
        <pc:spChg chg="mod">
          <ac:chgData name="Yaser Adel Mehraban" userId="434a5bf19aedd71b" providerId="LiveId" clId="{C659F6E8-909C-4EA6-B3B8-0016B09F30DE}" dt="2019-02-19T11:23:04.333" v="579" actId="1076"/>
          <ac:spMkLst>
            <pc:docMk/>
            <pc:sldMk cId="123902108" sldId="2035"/>
            <ac:spMk id="2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11:24:34.582" v="602" actId="1076"/>
          <ac:spMkLst>
            <pc:docMk/>
            <pc:sldMk cId="123902108" sldId="2035"/>
            <ac:spMk id="5" creationId="{4685F977-2348-4214-AFAE-2CF5713800AE}"/>
          </ac:spMkLst>
        </pc:spChg>
        <pc:spChg chg="add mod">
          <ac:chgData name="Yaser Adel Mehraban" userId="434a5bf19aedd71b" providerId="LiveId" clId="{C659F6E8-909C-4EA6-B3B8-0016B09F30DE}" dt="2019-02-19T11:23:16.006" v="582" actId="1076"/>
          <ac:spMkLst>
            <pc:docMk/>
            <pc:sldMk cId="123902108" sldId="2035"/>
            <ac:spMk id="9" creationId="{C40A2CFC-A323-446A-86BE-057A8DBB5D22}"/>
          </ac:spMkLst>
        </pc:spChg>
        <pc:spChg chg="mod">
          <ac:chgData name="Yaser Adel Mehraban" userId="434a5bf19aedd71b" providerId="LiveId" clId="{C659F6E8-909C-4EA6-B3B8-0016B09F30DE}" dt="2019-02-19T11:21:08.195" v="554"/>
          <ac:spMkLst>
            <pc:docMk/>
            <pc:sldMk cId="123902108" sldId="2035"/>
            <ac:spMk id="11" creationId="{7A1D8F34-3812-4559-9E64-82B85FB98E7E}"/>
          </ac:spMkLst>
        </pc:spChg>
        <pc:spChg chg="mod">
          <ac:chgData name="Yaser Adel Mehraban" userId="434a5bf19aedd71b" providerId="LiveId" clId="{C659F6E8-909C-4EA6-B3B8-0016B09F30DE}" dt="2019-02-19T11:21:26.743" v="557" actId="255"/>
          <ac:spMkLst>
            <pc:docMk/>
            <pc:sldMk cId="123902108" sldId="2035"/>
            <ac:spMk id="13" creationId="{319B78BB-91E4-4692-A17A-E3FEC200EC3F}"/>
          </ac:spMkLst>
        </pc:spChg>
        <pc:picChg chg="mod">
          <ac:chgData name="Yaser Adel Mehraban" userId="434a5bf19aedd71b" providerId="LiveId" clId="{C659F6E8-909C-4EA6-B3B8-0016B09F30DE}" dt="2019-02-19T11:26:06.719" v="635" actId="1076"/>
          <ac:picMkLst>
            <pc:docMk/>
            <pc:sldMk cId="123902108" sldId="2035"/>
            <ac:picMk id="4" creationId="{E8E5C122-8725-DE49-912E-0F89A2BC98A4}"/>
          </ac:picMkLst>
        </pc:picChg>
        <pc:picChg chg="del">
          <ac:chgData name="Yaser Adel Mehraban" userId="434a5bf19aedd71b" providerId="LiveId" clId="{C659F6E8-909C-4EA6-B3B8-0016B09F30DE}" dt="2019-02-19T11:21:57.315" v="567" actId="478"/>
          <ac:picMkLst>
            <pc:docMk/>
            <pc:sldMk cId="123902108" sldId="2035"/>
            <ac:picMk id="6" creationId="{755A2961-8E0B-4F67-AD60-442D260011DE}"/>
          </ac:picMkLst>
        </pc:picChg>
        <pc:picChg chg="add del mod">
          <ac:chgData name="Yaser Adel Mehraban" userId="434a5bf19aedd71b" providerId="LiveId" clId="{C659F6E8-909C-4EA6-B3B8-0016B09F30DE}" dt="2019-02-19T11:22:52.142" v="577" actId="478"/>
          <ac:picMkLst>
            <pc:docMk/>
            <pc:sldMk cId="123902108" sldId="2035"/>
            <ac:picMk id="8" creationId="{9D9A4D2C-B13B-4E50-8F5F-34EFF9CE5D56}"/>
          </ac:picMkLst>
        </pc:picChg>
      </pc:sldChg>
      <pc:sldChg chg="addSp delSp modSp add modAnim">
        <pc:chgData name="Yaser Adel Mehraban" userId="434a5bf19aedd71b" providerId="LiveId" clId="{C659F6E8-909C-4EA6-B3B8-0016B09F30DE}" dt="2019-02-19T11:37:12.096" v="707" actId="207"/>
        <pc:sldMkLst>
          <pc:docMk/>
          <pc:sldMk cId="3140887210" sldId="2036"/>
        </pc:sldMkLst>
        <pc:spChg chg="add del mod">
          <ac:chgData name="Yaser Adel Mehraban" userId="434a5bf19aedd71b" providerId="LiveId" clId="{C659F6E8-909C-4EA6-B3B8-0016B09F30DE}" dt="2019-02-19T11:27:58.306" v="638" actId="931"/>
          <ac:spMkLst>
            <pc:docMk/>
            <pc:sldMk cId="3140887210" sldId="2036"/>
            <ac:spMk id="2" creationId="{ED56C1DF-AD76-4458-B7A8-98B4B6794720}"/>
          </ac:spMkLst>
        </pc:spChg>
        <pc:spChg chg="add del mod">
          <ac:chgData name="Yaser Adel Mehraban" userId="434a5bf19aedd71b" providerId="LiveId" clId="{C659F6E8-909C-4EA6-B3B8-0016B09F30DE}" dt="2019-02-19T11:28:45.524" v="642" actId="478"/>
          <ac:spMkLst>
            <pc:docMk/>
            <pc:sldMk cId="3140887210" sldId="2036"/>
            <ac:spMk id="5" creationId="{342F9186-177D-4AB2-B8A3-1F5F83AC3756}"/>
          </ac:spMkLst>
        </pc:spChg>
        <pc:spChg chg="add mod">
          <ac:chgData name="Yaser Adel Mehraban" userId="434a5bf19aedd71b" providerId="LiveId" clId="{C659F6E8-909C-4EA6-B3B8-0016B09F30DE}" dt="2019-02-19T11:29:36.069" v="654" actId="255"/>
          <ac:spMkLst>
            <pc:docMk/>
            <pc:sldMk cId="3140887210" sldId="2036"/>
            <ac:spMk id="6" creationId="{75AA1EAD-8221-4B6B-B8FF-C5604AC4D6AA}"/>
          </ac:spMkLst>
        </pc:spChg>
        <pc:spChg chg="add del">
          <ac:chgData name="Yaser Adel Mehraban" userId="434a5bf19aedd71b" providerId="LiveId" clId="{C659F6E8-909C-4EA6-B3B8-0016B09F30DE}" dt="2019-02-19T11:29:56.251" v="666"/>
          <ac:spMkLst>
            <pc:docMk/>
            <pc:sldMk cId="3140887210" sldId="2036"/>
            <ac:spMk id="7" creationId="{099F1FF1-41E4-4DE1-A8AE-5B7CBFA42EC6}"/>
          </ac:spMkLst>
        </pc:spChg>
        <pc:spChg chg="add mod">
          <ac:chgData name="Yaser Adel Mehraban" userId="434a5bf19aedd71b" providerId="LiveId" clId="{C659F6E8-909C-4EA6-B3B8-0016B09F30DE}" dt="2019-02-19T11:36:08.808" v="703" actId="1076"/>
          <ac:spMkLst>
            <pc:docMk/>
            <pc:sldMk cId="3140887210" sldId="2036"/>
            <ac:spMk id="8" creationId="{1FEE998F-093D-4303-96D8-4969C41957FA}"/>
          </ac:spMkLst>
        </pc:spChg>
        <pc:spChg chg="add mod">
          <ac:chgData name="Yaser Adel Mehraban" userId="434a5bf19aedd71b" providerId="LiveId" clId="{C659F6E8-909C-4EA6-B3B8-0016B09F30DE}" dt="2019-02-19T11:37:12.096" v="707" actId="207"/>
          <ac:spMkLst>
            <pc:docMk/>
            <pc:sldMk cId="3140887210" sldId="2036"/>
            <ac:spMk id="9" creationId="{8654AB38-F6A2-4693-BD64-66945DB46311}"/>
          </ac:spMkLst>
        </pc:spChg>
        <pc:spChg chg="add">
          <ac:chgData name="Yaser Adel Mehraban" userId="434a5bf19aedd71b" providerId="LiveId" clId="{C659F6E8-909C-4EA6-B3B8-0016B09F30DE}" dt="2019-02-19T11:37:04.454" v="705"/>
          <ac:spMkLst>
            <pc:docMk/>
            <pc:sldMk cId="3140887210" sldId="2036"/>
            <ac:spMk id="10" creationId="{35A469BE-BA28-4D7B-9BA9-ABC251E0196F}"/>
          </ac:spMkLst>
        </pc:spChg>
        <pc:picChg chg="add mod">
          <ac:chgData name="Yaser Adel Mehraban" userId="434a5bf19aedd71b" providerId="LiveId" clId="{C659F6E8-909C-4EA6-B3B8-0016B09F30DE}" dt="2019-02-19T11:29:10.446" v="650" actId="1076"/>
          <ac:picMkLst>
            <pc:docMk/>
            <pc:sldMk cId="3140887210" sldId="2036"/>
            <ac:picMk id="4" creationId="{84570941-6E67-46C7-8DC1-682957566058}"/>
          </ac:picMkLst>
        </pc:picChg>
      </pc:sldChg>
      <pc:sldChg chg="addSp delSp modSp add modAnim">
        <pc:chgData name="Yaser Adel Mehraban" userId="434a5bf19aedd71b" providerId="LiveId" clId="{C659F6E8-909C-4EA6-B3B8-0016B09F30DE}" dt="2019-02-19T11:38:22.752" v="714" actId="207"/>
        <pc:sldMkLst>
          <pc:docMk/>
          <pc:sldMk cId="2118563207" sldId="2037"/>
        </pc:sldMkLst>
        <pc:spChg chg="del">
          <ac:chgData name="Yaser Adel Mehraban" userId="434a5bf19aedd71b" providerId="LiveId" clId="{C659F6E8-909C-4EA6-B3B8-0016B09F30DE}" dt="2019-02-19T11:37:40.714" v="709"/>
          <ac:spMkLst>
            <pc:docMk/>
            <pc:sldMk cId="2118563207" sldId="2037"/>
            <ac:spMk id="2" creationId="{D97B113E-476E-4BE6-BD1B-E2F1534D5D85}"/>
          </ac:spMkLst>
        </pc:spChg>
        <pc:spChg chg="add mod">
          <ac:chgData name="Yaser Adel Mehraban" userId="434a5bf19aedd71b" providerId="LiveId" clId="{C659F6E8-909C-4EA6-B3B8-0016B09F30DE}" dt="2019-02-19T11:38:02.347" v="713" actId="122"/>
          <ac:spMkLst>
            <pc:docMk/>
            <pc:sldMk cId="2118563207" sldId="2037"/>
            <ac:spMk id="3" creationId="{F15411CB-D189-4D23-9C8D-74D9291D8F64}"/>
          </ac:spMkLst>
        </pc:spChg>
        <pc:spChg chg="add mod">
          <ac:chgData name="Yaser Adel Mehraban" userId="434a5bf19aedd71b" providerId="LiveId" clId="{C659F6E8-909C-4EA6-B3B8-0016B09F30DE}" dt="2019-02-19T11:38:22.752" v="714" actId="207"/>
          <ac:spMkLst>
            <pc:docMk/>
            <pc:sldMk cId="2118563207" sldId="2037"/>
            <ac:spMk id="6" creationId="{6851754F-5F7E-4705-8BF0-C360788CB946}"/>
          </ac:spMkLst>
        </pc:spChg>
        <pc:picChg chg="add">
          <ac:chgData name="Yaser Adel Mehraban" userId="434a5bf19aedd71b" providerId="LiveId" clId="{C659F6E8-909C-4EA6-B3B8-0016B09F30DE}" dt="2019-02-19T11:37:51.941" v="710"/>
          <ac:picMkLst>
            <pc:docMk/>
            <pc:sldMk cId="2118563207" sldId="2037"/>
            <ac:picMk id="4" creationId="{1B15871D-4D33-43D3-A637-B7254219276A}"/>
          </ac:picMkLst>
        </pc:picChg>
        <pc:picChg chg="add">
          <ac:chgData name="Yaser Adel Mehraban" userId="434a5bf19aedd71b" providerId="LiveId" clId="{C659F6E8-909C-4EA6-B3B8-0016B09F30DE}" dt="2019-02-19T11:37:51.941" v="710"/>
          <ac:picMkLst>
            <pc:docMk/>
            <pc:sldMk cId="2118563207" sldId="2037"/>
            <ac:picMk id="5" creationId="{9C914810-02D3-4FA0-80A3-816D459AF912}"/>
          </ac:picMkLst>
        </pc:picChg>
      </pc:sldChg>
      <pc:sldChg chg="modSp add ord setBg">
        <pc:chgData name="Yaser Adel Mehraban" userId="434a5bf19aedd71b" providerId="LiveId" clId="{C659F6E8-909C-4EA6-B3B8-0016B09F30DE}" dt="2019-02-19T11:40:54.800" v="757"/>
        <pc:sldMkLst>
          <pc:docMk/>
          <pc:sldMk cId="3942037352" sldId="2038"/>
        </pc:sldMkLst>
        <pc:spChg chg="mod">
          <ac:chgData name="Yaser Adel Mehraban" userId="434a5bf19aedd71b" providerId="LiveId" clId="{C659F6E8-909C-4EA6-B3B8-0016B09F30DE}" dt="2019-02-19T11:39:08.283" v="720" actId="20577"/>
          <ac:spMkLst>
            <pc:docMk/>
            <pc:sldMk cId="3942037352" sldId="2038"/>
            <ac:spMk id="7" creationId="{FFA26167-061E-D947-8B3D-1681BDC33670}"/>
          </ac:spMkLst>
        </pc:spChg>
        <pc:spChg chg="mod">
          <ac:chgData name="Yaser Adel Mehraban" userId="434a5bf19aedd71b" providerId="LiveId" clId="{C659F6E8-909C-4EA6-B3B8-0016B09F30DE}" dt="2019-02-19T11:39:46.188" v="754" actId="20577"/>
          <ac:spMkLst>
            <pc:docMk/>
            <pc:sldMk cId="3942037352" sldId="2038"/>
            <ac:spMk id="13" creationId="{52097C74-47E3-8641-B7A9-8841213445E6}"/>
          </ac:spMkLst>
        </pc:spChg>
        <pc:picChg chg="mod">
          <ac:chgData name="Yaser Adel Mehraban" userId="434a5bf19aedd71b" providerId="LiveId" clId="{C659F6E8-909C-4EA6-B3B8-0016B09F30DE}" dt="2019-02-19T11:40:21.596" v="755"/>
          <ac:picMkLst>
            <pc:docMk/>
            <pc:sldMk cId="3942037352" sldId="2038"/>
            <ac:picMk id="6" creationId="{684494EB-2F92-B94C-A7C2-379345BD66D7}"/>
          </ac:picMkLst>
        </pc:picChg>
      </pc:sldChg>
      <pc:sldChg chg="addSp delSp modSp add mod setBg">
        <pc:chgData name="Yaser Adel Mehraban" userId="434a5bf19aedd71b" providerId="LiveId" clId="{C659F6E8-909C-4EA6-B3B8-0016B09F30DE}" dt="2019-02-21T06:43:26.019" v="1529" actId="26606"/>
        <pc:sldMkLst>
          <pc:docMk/>
          <pc:sldMk cId="994121631" sldId="2039"/>
        </pc:sldMkLst>
        <pc:spChg chg="del">
          <ac:chgData name="Yaser Adel Mehraban" userId="434a5bf19aedd71b" providerId="LiveId" clId="{C659F6E8-909C-4EA6-B3B8-0016B09F30DE}" dt="2019-02-21T06:42:38.136" v="1512"/>
          <ac:spMkLst>
            <pc:docMk/>
            <pc:sldMk cId="994121631" sldId="2039"/>
            <ac:spMk id="2" creationId="{BFAC8920-2465-46D3-AA2A-FFEF0C1E1091}"/>
          </ac:spMkLst>
        </pc:spChg>
        <pc:spChg chg="add del mod">
          <ac:chgData name="Yaser Adel Mehraban" userId="434a5bf19aedd71b" providerId="LiveId" clId="{C659F6E8-909C-4EA6-B3B8-0016B09F30DE}" dt="2019-02-21T06:43:01.736" v="1513" actId="931"/>
          <ac:spMkLst>
            <pc:docMk/>
            <pc:sldMk cId="994121631" sldId="2039"/>
            <ac:spMk id="3" creationId="{EF70250F-1510-403B-A510-CD6426ECFD49}"/>
          </ac:spMkLst>
        </pc:spChg>
        <pc:spChg chg="add">
          <ac:chgData name="Yaser Adel Mehraban" userId="434a5bf19aedd71b" providerId="LiveId" clId="{C659F6E8-909C-4EA6-B3B8-0016B09F30DE}" dt="2019-02-21T06:43:26.019" v="1529" actId="26606"/>
          <ac:spMkLst>
            <pc:docMk/>
            <pc:sldMk cId="994121631" sldId="2039"/>
            <ac:spMk id="7" creationId="{A2509F26-B5DC-4BA7-B476-4CB044237A2E}"/>
          </ac:spMkLst>
        </pc:spChg>
        <pc:spChg chg="add">
          <ac:chgData name="Yaser Adel Mehraban" userId="434a5bf19aedd71b" providerId="LiveId" clId="{C659F6E8-909C-4EA6-B3B8-0016B09F30DE}" dt="2019-02-21T06:43:26.019" v="1529" actId="26606"/>
          <ac:spMkLst>
            <pc:docMk/>
            <pc:sldMk cId="994121631" sldId="2039"/>
            <ac:spMk id="8" creationId="{DB103EB1-B135-4526-B883-33228FC27FF1}"/>
          </ac:spMkLst>
        </pc:spChg>
        <pc:spChg chg="add del">
          <ac:chgData name="Yaser Adel Mehraban" userId="434a5bf19aedd71b" providerId="LiveId" clId="{C659F6E8-909C-4EA6-B3B8-0016B09F30DE}" dt="2019-02-21T06:43:19.994" v="1524" actId="26606"/>
          <ac:spMkLst>
            <pc:docMk/>
            <pc:sldMk cId="994121631" sldId="2039"/>
            <ac:spMk id="12" creationId="{DB103EB1-B135-4526-B883-33228FC27FF1}"/>
          </ac:spMkLst>
        </pc:spChg>
        <pc:spChg chg="add del">
          <ac:chgData name="Yaser Adel Mehraban" userId="434a5bf19aedd71b" providerId="LiveId" clId="{C659F6E8-909C-4EA6-B3B8-0016B09F30DE}" dt="2019-02-21T06:43:19.994" v="1524" actId="26606"/>
          <ac:spMkLst>
            <pc:docMk/>
            <pc:sldMk cId="994121631" sldId="2039"/>
            <ac:spMk id="13" creationId="{A2509F26-B5DC-4BA7-B476-4CB044237A2E}"/>
          </ac:spMkLst>
        </pc:spChg>
        <pc:spChg chg="add del">
          <ac:chgData name="Yaser Adel Mehraban" userId="434a5bf19aedd71b" providerId="LiveId" clId="{C659F6E8-909C-4EA6-B3B8-0016B09F30DE}" dt="2019-02-21T06:43:23.214" v="1526" actId="26606"/>
          <ac:spMkLst>
            <pc:docMk/>
            <pc:sldMk cId="994121631" sldId="2039"/>
            <ac:spMk id="15" creationId="{82A5F716-98EF-42EF-A471-87C6DFDCC799}"/>
          </ac:spMkLst>
        </pc:spChg>
        <pc:spChg chg="add del">
          <ac:chgData name="Yaser Adel Mehraban" userId="434a5bf19aedd71b" providerId="LiveId" clId="{C659F6E8-909C-4EA6-B3B8-0016B09F30DE}" dt="2019-02-21T06:43:23.214" v="1526" actId="26606"/>
          <ac:spMkLst>
            <pc:docMk/>
            <pc:sldMk cId="994121631" sldId="2039"/>
            <ac:spMk id="16" creationId="{B87687D8-4EF1-4EF2-BF7E-74BB4A3D1806}"/>
          </ac:spMkLst>
        </pc:spChg>
        <pc:picChg chg="add mod">
          <ac:chgData name="Yaser Adel Mehraban" userId="434a5bf19aedd71b" providerId="LiveId" clId="{C659F6E8-909C-4EA6-B3B8-0016B09F30DE}" dt="2019-02-21T06:43:26.019" v="1529" actId="26606"/>
          <ac:picMkLst>
            <pc:docMk/>
            <pc:sldMk cId="994121631" sldId="2039"/>
            <ac:picMk id="5" creationId="{749B9FA8-94F6-4C88-A7B2-406C9BEB20B1}"/>
          </ac:picMkLst>
        </pc:picChg>
        <pc:picChg chg="add del">
          <ac:chgData name="Yaser Adel Mehraban" userId="434a5bf19aedd71b" providerId="LiveId" clId="{C659F6E8-909C-4EA6-B3B8-0016B09F30DE}" dt="2019-02-21T06:43:17.988" v="1522" actId="26606"/>
          <ac:picMkLst>
            <pc:docMk/>
            <pc:sldMk cId="994121631" sldId="2039"/>
            <ac:picMk id="10" creationId="{CB607B98-7700-4DC9-8BE8-A876255F9C52}"/>
          </ac:picMkLst>
        </pc:picChg>
      </pc:sldChg>
      <pc:sldChg chg="addSp modSp add modAnim">
        <pc:chgData name="Yaser Adel Mehraban" userId="434a5bf19aedd71b" providerId="LiveId" clId="{C659F6E8-909C-4EA6-B3B8-0016B09F30DE}" dt="2019-02-21T07:07:48.894" v="1689" actId="1076"/>
        <pc:sldMkLst>
          <pc:docMk/>
          <pc:sldMk cId="3804260839" sldId="2040"/>
        </pc:sldMkLst>
        <pc:spChg chg="add mod">
          <ac:chgData name="Yaser Adel Mehraban" userId="434a5bf19aedd71b" providerId="LiveId" clId="{C659F6E8-909C-4EA6-B3B8-0016B09F30DE}" dt="2019-02-21T07:07:48.894" v="1689" actId="1076"/>
          <ac:spMkLst>
            <pc:docMk/>
            <pc:sldMk cId="3804260839" sldId="2040"/>
            <ac:spMk id="3" creationId="{ED816E48-4B0B-4D63-A79C-859C1ED6ACF7}"/>
          </ac:spMkLst>
        </pc:spChg>
        <pc:spChg chg="add mod">
          <ac:chgData name="Yaser Adel Mehraban" userId="434a5bf19aedd71b" providerId="LiveId" clId="{C659F6E8-909C-4EA6-B3B8-0016B09F30DE}" dt="2019-02-21T07:04:41.481" v="1596" actId="20577"/>
          <ac:spMkLst>
            <pc:docMk/>
            <pc:sldMk cId="3804260839" sldId="2040"/>
            <ac:spMk id="8" creationId="{53C9D81D-B6C4-4B6E-95D6-64B824787FF8}"/>
          </ac:spMkLst>
        </pc:spChg>
        <pc:spChg chg="add mod">
          <ac:chgData name="Yaser Adel Mehraban" userId="434a5bf19aedd71b" providerId="LiveId" clId="{C659F6E8-909C-4EA6-B3B8-0016B09F30DE}" dt="2019-02-21T07:06:01.312" v="1675" actId="2711"/>
          <ac:spMkLst>
            <pc:docMk/>
            <pc:sldMk cId="3804260839" sldId="2040"/>
            <ac:spMk id="9" creationId="{97E96D28-50C6-4DE8-AAA8-336BC5020ACC}"/>
          </ac:spMkLst>
        </pc:spChg>
        <pc:spChg chg="add mod">
          <ac:chgData name="Yaser Adel Mehraban" userId="434a5bf19aedd71b" providerId="LiveId" clId="{C659F6E8-909C-4EA6-B3B8-0016B09F30DE}" dt="2019-02-21T07:06:01.312" v="1675" actId="2711"/>
          <ac:spMkLst>
            <pc:docMk/>
            <pc:sldMk cId="3804260839" sldId="2040"/>
            <ac:spMk id="15" creationId="{C1F018EF-F9DF-4380-8ACB-99204F3D48AF}"/>
          </ac:spMkLst>
        </pc:spChg>
        <pc:spChg chg="add mod">
          <ac:chgData name="Yaser Adel Mehraban" userId="434a5bf19aedd71b" providerId="LiveId" clId="{C659F6E8-909C-4EA6-B3B8-0016B09F30DE}" dt="2019-02-21T07:06:01.312" v="1675" actId="2711"/>
          <ac:spMkLst>
            <pc:docMk/>
            <pc:sldMk cId="3804260839" sldId="2040"/>
            <ac:spMk id="16" creationId="{47128C22-8EA2-4AA9-92CE-1536D382D8ED}"/>
          </ac:spMkLst>
        </pc:spChg>
        <pc:spChg chg="add mod">
          <ac:chgData name="Yaser Adel Mehraban" userId="434a5bf19aedd71b" providerId="LiveId" clId="{C659F6E8-909C-4EA6-B3B8-0016B09F30DE}" dt="2019-02-21T07:06:01.312" v="1675" actId="2711"/>
          <ac:spMkLst>
            <pc:docMk/>
            <pc:sldMk cId="3804260839" sldId="2040"/>
            <ac:spMk id="19" creationId="{AB8CBD9F-253C-4054-B63D-55FBFEFB9C90}"/>
          </ac:spMkLst>
        </pc:spChg>
        <pc:spChg chg="add mod">
          <ac:chgData name="Yaser Adel Mehraban" userId="434a5bf19aedd71b" providerId="LiveId" clId="{C659F6E8-909C-4EA6-B3B8-0016B09F30DE}" dt="2019-02-21T07:06:01.312" v="1675" actId="2711"/>
          <ac:spMkLst>
            <pc:docMk/>
            <pc:sldMk cId="3804260839" sldId="2040"/>
            <ac:spMk id="20" creationId="{67A63E7C-451E-46D9-829D-9862D6FD03C2}"/>
          </ac:spMkLst>
        </pc:spChg>
        <pc:spChg chg="add mod">
          <ac:chgData name="Yaser Adel Mehraban" userId="434a5bf19aedd71b" providerId="LiveId" clId="{C659F6E8-909C-4EA6-B3B8-0016B09F30DE}" dt="2019-02-21T07:06:01.312" v="1675" actId="2711"/>
          <ac:spMkLst>
            <pc:docMk/>
            <pc:sldMk cId="3804260839" sldId="2040"/>
            <ac:spMk id="24" creationId="{D047C0A5-44FD-46B5-907D-58BBDF05C8C2}"/>
          </ac:spMkLst>
        </pc:spChg>
        <pc:spChg chg="add mod">
          <ac:chgData name="Yaser Adel Mehraban" userId="434a5bf19aedd71b" providerId="LiveId" clId="{C659F6E8-909C-4EA6-B3B8-0016B09F30DE}" dt="2019-02-21T07:06:01.312" v="1675" actId="2711"/>
          <ac:spMkLst>
            <pc:docMk/>
            <pc:sldMk cId="3804260839" sldId="2040"/>
            <ac:spMk id="25" creationId="{EC7B59C8-7C26-4A71-95D0-7F4230FAA330}"/>
          </ac:spMkLst>
        </pc:spChg>
        <pc:picChg chg="add mod">
          <ac:chgData name="Yaser Adel Mehraban" userId="434a5bf19aedd71b" providerId="LiveId" clId="{C659F6E8-909C-4EA6-B3B8-0016B09F30DE}" dt="2019-02-21T07:03:00.761" v="1572"/>
          <ac:picMkLst>
            <pc:docMk/>
            <pc:sldMk cId="3804260839" sldId="2040"/>
            <ac:picMk id="4" creationId="{23283CFF-B392-47CE-AB7C-94E90A7E88EE}"/>
          </ac:picMkLst>
        </pc:picChg>
        <pc:picChg chg="add mod">
          <ac:chgData name="Yaser Adel Mehraban" userId="434a5bf19aedd71b" providerId="LiveId" clId="{C659F6E8-909C-4EA6-B3B8-0016B09F30DE}" dt="2019-02-21T07:03:05.441" v="1573"/>
          <ac:picMkLst>
            <pc:docMk/>
            <pc:sldMk cId="3804260839" sldId="2040"/>
            <ac:picMk id="5" creationId="{2566ED5D-6281-4E38-9E7E-4F7F48E39C4C}"/>
          </ac:picMkLst>
        </pc:picChg>
        <pc:picChg chg="add mod">
          <ac:chgData name="Yaser Adel Mehraban" userId="434a5bf19aedd71b" providerId="LiveId" clId="{C659F6E8-909C-4EA6-B3B8-0016B09F30DE}" dt="2019-02-21T07:03:27.947" v="1576"/>
          <ac:picMkLst>
            <pc:docMk/>
            <pc:sldMk cId="3804260839" sldId="2040"/>
            <ac:picMk id="6" creationId="{8BA7BD89-B5ED-45D4-A6FB-6A9590E9B244}"/>
          </ac:picMkLst>
        </pc:picChg>
        <pc:picChg chg="add mod">
          <ac:chgData name="Yaser Adel Mehraban" userId="434a5bf19aedd71b" providerId="LiveId" clId="{C659F6E8-909C-4EA6-B3B8-0016B09F30DE}" dt="2019-02-21T07:03:33.394" v="1577"/>
          <ac:picMkLst>
            <pc:docMk/>
            <pc:sldMk cId="3804260839" sldId="2040"/>
            <ac:picMk id="7" creationId="{EE335BBC-23DB-4627-963B-8AC686792918}"/>
          </ac:picMkLst>
        </pc:picChg>
        <pc:picChg chg="add mod">
          <ac:chgData name="Yaser Adel Mehraban" userId="434a5bf19aedd71b" providerId="LiveId" clId="{C659F6E8-909C-4EA6-B3B8-0016B09F30DE}" dt="2019-02-21T07:03:40.807" v="1578" actId="1366"/>
          <ac:picMkLst>
            <pc:docMk/>
            <pc:sldMk cId="3804260839" sldId="2040"/>
            <ac:picMk id="10" creationId="{8CAAE316-DBC9-4771-9646-4D051B1E52D4}"/>
          </ac:picMkLst>
        </pc:picChg>
        <pc:picChg chg="add mod">
          <ac:chgData name="Yaser Adel Mehraban" userId="434a5bf19aedd71b" providerId="LiveId" clId="{C659F6E8-909C-4EA6-B3B8-0016B09F30DE}" dt="2019-02-21T07:03:46.527" v="1579"/>
          <ac:picMkLst>
            <pc:docMk/>
            <pc:sldMk cId="3804260839" sldId="2040"/>
            <ac:picMk id="18" creationId="{F68C8643-02B6-4547-B1C2-F1BF439D314E}"/>
          </ac:picMkLst>
        </pc:picChg>
        <pc:picChg chg="add mod">
          <ac:chgData name="Yaser Adel Mehraban" userId="434a5bf19aedd71b" providerId="LiveId" clId="{C659F6E8-909C-4EA6-B3B8-0016B09F30DE}" dt="2019-02-21T07:02:39.044" v="1571" actId="207"/>
          <ac:picMkLst>
            <pc:docMk/>
            <pc:sldMk cId="3804260839" sldId="2040"/>
            <ac:picMk id="22" creationId="{F51F8763-69E3-4179-B442-AC0D03CCA1BC}"/>
          </ac:picMkLst>
        </pc:picChg>
        <pc:picChg chg="add mod">
          <ac:chgData name="Yaser Adel Mehraban" userId="434a5bf19aedd71b" providerId="LiveId" clId="{C659F6E8-909C-4EA6-B3B8-0016B09F30DE}" dt="2019-02-21T07:02:39.044" v="1571" actId="207"/>
          <ac:picMkLst>
            <pc:docMk/>
            <pc:sldMk cId="3804260839" sldId="2040"/>
            <ac:picMk id="23" creationId="{86647A2D-6862-468A-9CAC-FD69BFD8D7CB}"/>
          </ac:picMkLst>
        </pc:picChg>
        <pc:cxnChg chg="add mod">
          <ac:chgData name="Yaser Adel Mehraban" userId="434a5bf19aedd71b" providerId="LiveId" clId="{C659F6E8-909C-4EA6-B3B8-0016B09F30DE}" dt="2019-02-21T07:06:42.064" v="1681" actId="1582"/>
          <ac:cxnSpMkLst>
            <pc:docMk/>
            <pc:sldMk cId="3804260839" sldId="2040"/>
            <ac:cxnSpMk id="11" creationId="{D36CFEF6-D231-41E7-8B52-9A82A1F860FF}"/>
          </ac:cxnSpMkLst>
        </pc:cxnChg>
        <pc:cxnChg chg="add mod">
          <ac:chgData name="Yaser Adel Mehraban" userId="434a5bf19aedd71b" providerId="LiveId" clId="{C659F6E8-909C-4EA6-B3B8-0016B09F30DE}" dt="2019-02-21T07:06:47.631" v="1682" actId="1582"/>
          <ac:cxnSpMkLst>
            <pc:docMk/>
            <pc:sldMk cId="3804260839" sldId="2040"/>
            <ac:cxnSpMk id="12" creationId="{9782CB12-D5B1-4849-AD9F-4E0721608215}"/>
          </ac:cxnSpMkLst>
        </pc:cxnChg>
        <pc:cxnChg chg="add mod">
          <ac:chgData name="Yaser Adel Mehraban" userId="434a5bf19aedd71b" providerId="LiveId" clId="{C659F6E8-909C-4EA6-B3B8-0016B09F30DE}" dt="2019-02-21T07:06:36.755" v="1680" actId="1582"/>
          <ac:cxnSpMkLst>
            <pc:docMk/>
            <pc:sldMk cId="3804260839" sldId="2040"/>
            <ac:cxnSpMk id="13" creationId="{2D07E54E-8402-4B3A-B588-B195E54F9CCA}"/>
          </ac:cxnSpMkLst>
        </pc:cxnChg>
        <pc:cxnChg chg="add mod">
          <ac:chgData name="Yaser Adel Mehraban" userId="434a5bf19aedd71b" providerId="LiveId" clId="{C659F6E8-909C-4EA6-B3B8-0016B09F30DE}" dt="2019-02-21T07:06:30.641" v="1679" actId="1582"/>
          <ac:cxnSpMkLst>
            <pc:docMk/>
            <pc:sldMk cId="3804260839" sldId="2040"/>
            <ac:cxnSpMk id="14" creationId="{54F2623A-50B8-46EA-A0B7-B351BCC0FCC6}"/>
          </ac:cxnSpMkLst>
        </pc:cxnChg>
        <pc:cxnChg chg="add mod">
          <ac:chgData name="Yaser Adel Mehraban" userId="434a5bf19aedd71b" providerId="LiveId" clId="{C659F6E8-909C-4EA6-B3B8-0016B09F30DE}" dt="2019-02-21T07:06:58.113" v="1684" actId="1582"/>
          <ac:cxnSpMkLst>
            <pc:docMk/>
            <pc:sldMk cId="3804260839" sldId="2040"/>
            <ac:cxnSpMk id="17" creationId="{AF043D4A-1885-48B2-9FFA-314DCA54245D}"/>
          </ac:cxnSpMkLst>
        </pc:cxnChg>
        <pc:cxnChg chg="add mod">
          <ac:chgData name="Yaser Adel Mehraban" userId="434a5bf19aedd71b" providerId="LiveId" clId="{C659F6E8-909C-4EA6-B3B8-0016B09F30DE}" dt="2019-02-21T07:07:09.107" v="1686" actId="1582"/>
          <ac:cxnSpMkLst>
            <pc:docMk/>
            <pc:sldMk cId="3804260839" sldId="2040"/>
            <ac:cxnSpMk id="21" creationId="{CF802A9B-516B-4AAC-8A5F-495BBAE25C8B}"/>
          </ac:cxnSpMkLst>
        </pc:cxnChg>
      </pc:sldChg>
      <pc:sldChg chg="addSp modSp add">
        <pc:chgData name="Yaser Adel Mehraban" userId="434a5bf19aedd71b" providerId="LiveId" clId="{C659F6E8-909C-4EA6-B3B8-0016B09F30DE}" dt="2019-02-21T07:10:09.978" v="1696" actId="1076"/>
        <pc:sldMkLst>
          <pc:docMk/>
          <pc:sldMk cId="3264728681" sldId="2041"/>
        </pc:sldMkLst>
        <pc:spChg chg="add mod">
          <ac:chgData name="Yaser Adel Mehraban" userId="434a5bf19aedd71b" providerId="LiveId" clId="{C659F6E8-909C-4EA6-B3B8-0016B09F30DE}" dt="2019-02-21T07:10:04.580" v="1694" actId="1076"/>
          <ac:spMkLst>
            <pc:docMk/>
            <pc:sldMk cId="3264728681" sldId="2041"/>
            <ac:spMk id="4" creationId="{A0D9DDA1-1039-4304-B9AA-A11C3DC7A456}"/>
          </ac:spMkLst>
        </pc:spChg>
        <pc:spChg chg="add mod">
          <ac:chgData name="Yaser Adel Mehraban" userId="434a5bf19aedd71b" providerId="LiveId" clId="{C659F6E8-909C-4EA6-B3B8-0016B09F30DE}" dt="2019-02-21T07:10:04.580" v="1694" actId="1076"/>
          <ac:spMkLst>
            <pc:docMk/>
            <pc:sldMk cId="3264728681" sldId="2041"/>
            <ac:spMk id="5" creationId="{5E1108A4-5710-42F5-B0E0-872B76AADA5F}"/>
          </ac:spMkLst>
        </pc:spChg>
        <pc:picChg chg="add mod">
          <ac:chgData name="Yaser Adel Mehraban" userId="434a5bf19aedd71b" providerId="LiveId" clId="{C659F6E8-909C-4EA6-B3B8-0016B09F30DE}" dt="2019-02-21T07:10:09.978" v="1696" actId="1076"/>
          <ac:picMkLst>
            <pc:docMk/>
            <pc:sldMk cId="3264728681" sldId="2041"/>
            <ac:picMk id="1026" creationId="{7F8B9480-B7EF-4EA2-A96A-8FD322EF956E}"/>
          </ac:picMkLst>
        </pc:picChg>
      </pc:sldChg>
      <pc:sldChg chg="addSp modSp add modTransition">
        <pc:chgData name="Yaser Adel Mehraban" userId="434a5bf19aedd71b" providerId="LiveId" clId="{C659F6E8-909C-4EA6-B3B8-0016B09F30DE}" dt="2019-02-21T07:32:16.132" v="2062" actId="1038"/>
        <pc:sldMkLst>
          <pc:docMk/>
          <pc:sldMk cId="2394886999" sldId="2042"/>
        </pc:sldMkLst>
        <pc:spChg chg="add mod">
          <ac:chgData name="Yaser Adel Mehraban" userId="434a5bf19aedd71b" providerId="LiveId" clId="{C659F6E8-909C-4EA6-B3B8-0016B09F30DE}" dt="2019-02-21T07:31:38.775" v="2031" actId="1036"/>
          <ac:spMkLst>
            <pc:docMk/>
            <pc:sldMk cId="2394886999" sldId="2042"/>
            <ac:spMk id="4" creationId="{4650BC5A-4919-4D65-90FC-8AD14096E3B1}"/>
          </ac:spMkLst>
        </pc:spChg>
        <pc:spChg chg="add mod">
          <ac:chgData name="Yaser Adel Mehraban" userId="434a5bf19aedd71b" providerId="LiveId" clId="{C659F6E8-909C-4EA6-B3B8-0016B09F30DE}" dt="2019-02-21T07:31:38.775" v="2031" actId="1036"/>
          <ac:spMkLst>
            <pc:docMk/>
            <pc:sldMk cId="2394886999" sldId="2042"/>
            <ac:spMk id="5" creationId="{6D29C39B-51EA-4551-B1A0-1B7C4346CE16}"/>
          </ac:spMkLst>
        </pc:spChg>
        <pc:picChg chg="add mod">
          <ac:chgData name="Yaser Adel Mehraban" userId="434a5bf19aedd71b" providerId="LiveId" clId="{C659F6E8-909C-4EA6-B3B8-0016B09F30DE}" dt="2019-02-21T07:32:16.132" v="2062" actId="1038"/>
          <ac:picMkLst>
            <pc:docMk/>
            <pc:sldMk cId="2394886999" sldId="2042"/>
            <ac:picMk id="2" creationId="{A51368C8-ABEE-4DE8-9ED6-5FFD1525D955}"/>
          </ac:picMkLst>
        </pc:picChg>
        <pc:picChg chg="add mod">
          <ac:chgData name="Yaser Adel Mehraban" userId="434a5bf19aedd71b" providerId="LiveId" clId="{C659F6E8-909C-4EA6-B3B8-0016B09F30DE}" dt="2019-02-21T07:32:16.132" v="2062" actId="1038"/>
          <ac:picMkLst>
            <pc:docMk/>
            <pc:sldMk cId="2394886999" sldId="2042"/>
            <ac:picMk id="3" creationId="{F8842688-4922-4B4F-928B-2798A09B700D}"/>
          </ac:picMkLst>
        </pc:picChg>
        <pc:picChg chg="add mod">
          <ac:chgData name="Yaser Adel Mehraban" userId="434a5bf19aedd71b" providerId="LiveId" clId="{C659F6E8-909C-4EA6-B3B8-0016B09F30DE}" dt="2019-02-21T07:32:10.154" v="2034" actId="1076"/>
          <ac:picMkLst>
            <pc:docMk/>
            <pc:sldMk cId="2394886999" sldId="2042"/>
            <ac:picMk id="6" creationId="{D885B765-D9A6-4B31-824B-ED90E2FF6739}"/>
          </ac:picMkLst>
        </pc:picChg>
      </pc:sldChg>
      <pc:sldChg chg="modSp add">
        <pc:chgData name="Yaser Adel Mehraban" userId="434a5bf19aedd71b" providerId="LiveId" clId="{C659F6E8-909C-4EA6-B3B8-0016B09F30DE}" dt="2019-02-21T07:33:33.004" v="2089" actId="5793"/>
        <pc:sldMkLst>
          <pc:docMk/>
          <pc:sldMk cId="2606415849" sldId="2043"/>
        </pc:sldMkLst>
        <pc:spChg chg="mod">
          <ac:chgData name="Yaser Adel Mehraban" userId="434a5bf19aedd71b" providerId="LiveId" clId="{C659F6E8-909C-4EA6-B3B8-0016B09F30DE}" dt="2019-02-21T07:33:20.025" v="2066" actId="20577"/>
          <ac:spMkLst>
            <pc:docMk/>
            <pc:sldMk cId="2606415849" sldId="2043"/>
            <ac:spMk id="7" creationId="{FFA26167-061E-D947-8B3D-1681BDC33670}"/>
          </ac:spMkLst>
        </pc:spChg>
        <pc:spChg chg="mod">
          <ac:chgData name="Yaser Adel Mehraban" userId="434a5bf19aedd71b" providerId="LiveId" clId="{C659F6E8-909C-4EA6-B3B8-0016B09F30DE}" dt="2019-02-21T07:33:33.004" v="2089" actId="5793"/>
          <ac:spMkLst>
            <pc:docMk/>
            <pc:sldMk cId="2606415849" sldId="2043"/>
            <ac:spMk id="13" creationId="{52097C74-47E3-8641-B7A9-8841213445E6}"/>
          </ac:spMkLst>
        </pc:spChg>
        <pc:picChg chg="mod">
          <ac:chgData name="Yaser Adel Mehraban" userId="434a5bf19aedd71b" providerId="LiveId" clId="{C659F6E8-909C-4EA6-B3B8-0016B09F30DE}" dt="2019-02-21T07:33:14.761" v="2064"/>
          <ac:picMkLst>
            <pc:docMk/>
            <pc:sldMk cId="2606415849" sldId="2043"/>
            <ac:picMk id="6" creationId="{684494EB-2F92-B94C-A7C2-379345BD66D7}"/>
          </ac:picMkLst>
        </pc:picChg>
      </pc:sldChg>
      <pc:sldChg chg="addSp modSp add modTransition modAnim">
        <pc:chgData name="Yaser Adel Mehraban" userId="434a5bf19aedd71b" providerId="LiveId" clId="{C659F6E8-909C-4EA6-B3B8-0016B09F30DE}" dt="2019-02-21T07:46:55.794" v="2184" actId="113"/>
        <pc:sldMkLst>
          <pc:docMk/>
          <pc:sldMk cId="4091752518" sldId="2044"/>
        </pc:sldMkLst>
        <pc:spChg chg="add mod">
          <ac:chgData name="Yaser Adel Mehraban" userId="434a5bf19aedd71b" providerId="LiveId" clId="{C659F6E8-909C-4EA6-B3B8-0016B09F30DE}" dt="2019-02-21T07:46:55.794" v="2184" actId="113"/>
          <ac:spMkLst>
            <pc:docMk/>
            <pc:sldMk cId="4091752518" sldId="2044"/>
            <ac:spMk id="2" creationId="{2F07DD80-DAA5-4AAC-9A24-8D9B741F405E}"/>
          </ac:spMkLst>
        </pc:spChg>
        <pc:spChg chg="add mod">
          <ac:chgData name="Yaser Adel Mehraban" userId="434a5bf19aedd71b" providerId="LiveId" clId="{C659F6E8-909C-4EA6-B3B8-0016B09F30DE}" dt="2019-02-21T07:41:40.314" v="2158" actId="1076"/>
          <ac:spMkLst>
            <pc:docMk/>
            <pc:sldMk cId="4091752518" sldId="2044"/>
            <ac:spMk id="3" creationId="{F9DB4C5E-246D-46AA-8116-17DF2852FAC8}"/>
          </ac:spMkLst>
        </pc:spChg>
        <pc:spChg chg="add mod">
          <ac:chgData name="Yaser Adel Mehraban" userId="434a5bf19aedd71b" providerId="LiveId" clId="{C659F6E8-909C-4EA6-B3B8-0016B09F30DE}" dt="2019-02-21T07:41:24.608" v="2155" actId="1076"/>
          <ac:spMkLst>
            <pc:docMk/>
            <pc:sldMk cId="4091752518" sldId="2044"/>
            <ac:spMk id="5" creationId="{91CE13CD-91E2-433B-A631-11624C0B623B}"/>
          </ac:spMkLst>
        </pc:spChg>
        <pc:picChg chg="add mod">
          <ac:chgData name="Yaser Adel Mehraban" userId="434a5bf19aedd71b" providerId="LiveId" clId="{C659F6E8-909C-4EA6-B3B8-0016B09F30DE}" dt="2019-02-21T07:41:36.541" v="2157" actId="1076"/>
          <ac:picMkLst>
            <pc:docMk/>
            <pc:sldMk cId="4091752518" sldId="2044"/>
            <ac:picMk id="4" creationId="{AD8F083B-BC25-413C-BA42-98F1CBE4D0A4}"/>
          </ac:picMkLst>
        </pc:picChg>
        <pc:picChg chg="add mod">
          <ac:chgData name="Yaser Adel Mehraban" userId="434a5bf19aedd71b" providerId="LiveId" clId="{C659F6E8-909C-4EA6-B3B8-0016B09F30DE}" dt="2019-02-21T07:41:55.843" v="2161" actId="1076"/>
          <ac:picMkLst>
            <pc:docMk/>
            <pc:sldMk cId="4091752518" sldId="2044"/>
            <ac:picMk id="6" creationId="{A975DD71-0F1E-4510-8E9A-7020A8222417}"/>
          </ac:picMkLst>
        </pc:picChg>
      </pc:sldChg>
      <pc:sldChg chg="addSp delSp modSp add modAnim">
        <pc:chgData name="Yaser Adel Mehraban" userId="434a5bf19aedd71b" providerId="LiveId" clId="{C659F6E8-909C-4EA6-B3B8-0016B09F30DE}" dt="2019-02-21T07:50:51.908" v="2253" actId="1035"/>
        <pc:sldMkLst>
          <pc:docMk/>
          <pc:sldMk cId="171818155" sldId="2045"/>
        </pc:sldMkLst>
        <pc:grpChg chg="add mod">
          <ac:chgData name="Yaser Adel Mehraban" userId="434a5bf19aedd71b" providerId="LiveId" clId="{C659F6E8-909C-4EA6-B3B8-0016B09F30DE}" dt="2019-02-21T07:49:23.657" v="2243" actId="1076"/>
          <ac:grpSpMkLst>
            <pc:docMk/>
            <pc:sldMk cId="171818155" sldId="2045"/>
            <ac:grpSpMk id="4" creationId="{1440B152-E242-4632-9D85-B104F9137F1E}"/>
          </ac:grpSpMkLst>
        </pc:grpChg>
        <pc:picChg chg="add mod">
          <ac:chgData name="Yaser Adel Mehraban" userId="434a5bf19aedd71b" providerId="LiveId" clId="{C659F6E8-909C-4EA6-B3B8-0016B09F30DE}" dt="2019-02-21T07:49:18.613" v="2241" actId="1038"/>
          <ac:picMkLst>
            <pc:docMk/>
            <pc:sldMk cId="171818155" sldId="2045"/>
            <ac:picMk id="2" creationId="{E877CAED-A9FC-46FC-8368-938F0C8673C1}"/>
          </ac:picMkLst>
        </pc:picChg>
        <pc:picChg chg="add mod">
          <ac:chgData name="Yaser Adel Mehraban" userId="434a5bf19aedd71b" providerId="LiveId" clId="{C659F6E8-909C-4EA6-B3B8-0016B09F30DE}" dt="2019-02-21T07:49:18.613" v="2241" actId="1038"/>
          <ac:picMkLst>
            <pc:docMk/>
            <pc:sldMk cId="171818155" sldId="2045"/>
            <ac:picMk id="3" creationId="{D6358284-15CF-4DBB-8F97-49390C8AAAE7}"/>
          </ac:picMkLst>
        </pc:picChg>
        <pc:picChg chg="add del mod">
          <ac:chgData name="Yaser Adel Mehraban" userId="434a5bf19aedd71b" providerId="LiveId" clId="{C659F6E8-909C-4EA6-B3B8-0016B09F30DE}" dt="2019-02-21T07:49:27.834" v="2244" actId="478"/>
          <ac:picMkLst>
            <pc:docMk/>
            <pc:sldMk cId="171818155" sldId="2045"/>
            <ac:picMk id="18" creationId="{A6724C97-EDB3-4715-9E71-7BFC39BDE9BC}"/>
          </ac:picMkLst>
        </pc:picChg>
        <pc:picChg chg="add mod">
          <ac:chgData name="Yaser Adel Mehraban" userId="434a5bf19aedd71b" providerId="LiveId" clId="{C659F6E8-909C-4EA6-B3B8-0016B09F30DE}" dt="2019-02-21T07:50:51.908" v="2253" actId="1035"/>
          <ac:picMkLst>
            <pc:docMk/>
            <pc:sldMk cId="171818155" sldId="2045"/>
            <ac:picMk id="3074" creationId="{06190921-8382-42F2-8D43-DBA860C1D2F1}"/>
          </ac:picMkLst>
        </pc:picChg>
      </pc:sldChg>
      <pc:sldChg chg="addSp delSp modSp add modAnim">
        <pc:chgData name="Yaser Adel Mehraban" userId="434a5bf19aedd71b" providerId="LiveId" clId="{C659F6E8-909C-4EA6-B3B8-0016B09F30DE}" dt="2019-02-21T07:58:40.270" v="2301"/>
        <pc:sldMkLst>
          <pc:docMk/>
          <pc:sldMk cId="1118051564" sldId="2046"/>
        </pc:sldMkLst>
        <pc:spChg chg="add del mod">
          <ac:chgData name="Yaser Adel Mehraban" userId="434a5bf19aedd71b" providerId="LiveId" clId="{C659F6E8-909C-4EA6-B3B8-0016B09F30DE}" dt="2019-02-21T07:58:12.079" v="2300" actId="478"/>
          <ac:spMkLst>
            <pc:docMk/>
            <pc:sldMk cId="1118051564" sldId="2046"/>
            <ac:spMk id="2" creationId="{13128FA1-71F0-4273-A562-746129D2301A}"/>
          </ac:spMkLst>
        </pc:spChg>
        <pc:spChg chg="add mod">
          <ac:chgData name="Yaser Adel Mehraban" userId="434a5bf19aedd71b" providerId="LiveId" clId="{C659F6E8-909C-4EA6-B3B8-0016B09F30DE}" dt="2019-02-21T07:58:04.702" v="2298" actId="1076"/>
          <ac:spMkLst>
            <pc:docMk/>
            <pc:sldMk cId="1118051564" sldId="2046"/>
            <ac:spMk id="3" creationId="{6D5E1DFA-EB30-40B5-9641-9EF34A324B35}"/>
          </ac:spMkLst>
        </pc:spChg>
        <pc:picChg chg="add mod">
          <ac:chgData name="Yaser Adel Mehraban" userId="434a5bf19aedd71b" providerId="LiveId" clId="{C659F6E8-909C-4EA6-B3B8-0016B09F30DE}" dt="2019-02-21T07:53:04.705" v="2263" actId="14100"/>
          <ac:picMkLst>
            <pc:docMk/>
            <pc:sldMk cId="1118051564" sldId="2046"/>
            <ac:picMk id="4098" creationId="{B81E4479-3F3E-4BD2-B048-710BC8E979EA}"/>
          </ac:picMkLst>
        </pc:picChg>
      </pc:sldChg>
      <pc:sldChg chg="addSp delSp modSp add mod setBg">
        <pc:chgData name="Yaser Adel Mehraban" userId="434a5bf19aedd71b" providerId="LiveId" clId="{C659F6E8-909C-4EA6-B3B8-0016B09F30DE}" dt="2019-02-22T06:58:19.885" v="2345" actId="27614"/>
        <pc:sldMkLst>
          <pc:docMk/>
          <pc:sldMk cId="2911037955" sldId="2047"/>
        </pc:sldMkLst>
        <pc:picChg chg="add del">
          <ac:chgData name="Yaser Adel Mehraban" userId="434a5bf19aedd71b" providerId="LiveId" clId="{C659F6E8-909C-4EA6-B3B8-0016B09F30DE}" dt="2019-02-22T06:57:41.400" v="2342" actId="478"/>
          <ac:picMkLst>
            <pc:docMk/>
            <pc:sldMk cId="2911037955" sldId="2047"/>
            <ac:picMk id="2" creationId="{63E11F52-0FAC-425F-B9D9-296BD70E7BD0}"/>
          </ac:picMkLst>
        </pc:picChg>
        <pc:picChg chg="add mod">
          <ac:chgData name="Yaser Adel Mehraban" userId="434a5bf19aedd71b" providerId="LiveId" clId="{C659F6E8-909C-4EA6-B3B8-0016B09F30DE}" dt="2019-02-22T06:58:19.885" v="2345" actId="27614"/>
          <ac:picMkLst>
            <pc:docMk/>
            <pc:sldMk cId="2911037955" sldId="2047"/>
            <ac:picMk id="3" creationId="{7435998C-C82E-41B4-AA3B-76B1DF921B0F}"/>
          </ac:picMkLst>
        </pc:picChg>
      </pc:sldChg>
      <pc:sldChg chg="addSp modSp add">
        <pc:chgData name="Yaser Adel Mehraban" userId="434a5bf19aedd71b" providerId="LiveId" clId="{C659F6E8-909C-4EA6-B3B8-0016B09F30DE}" dt="2019-02-22T06:59:24.265" v="2354"/>
        <pc:sldMkLst>
          <pc:docMk/>
          <pc:sldMk cId="4151506220" sldId="2048"/>
        </pc:sldMkLst>
        <pc:spChg chg="add mod">
          <ac:chgData name="Yaser Adel Mehraban" userId="434a5bf19aedd71b" providerId="LiveId" clId="{C659F6E8-909C-4EA6-B3B8-0016B09F30DE}" dt="2019-02-22T06:58:55.838" v="2350" actId="1076"/>
          <ac:spMkLst>
            <pc:docMk/>
            <pc:sldMk cId="4151506220" sldId="2048"/>
            <ac:spMk id="2" creationId="{78FA5411-B958-42F8-9B67-D4622C583428}"/>
          </ac:spMkLst>
        </pc:spChg>
        <pc:picChg chg="add mod">
          <ac:chgData name="Yaser Adel Mehraban" userId="434a5bf19aedd71b" providerId="LiveId" clId="{C659F6E8-909C-4EA6-B3B8-0016B09F30DE}" dt="2019-02-22T06:58:58.147" v="2351" actId="1076"/>
          <ac:picMkLst>
            <pc:docMk/>
            <pc:sldMk cId="4151506220" sldId="2048"/>
            <ac:picMk id="3" creationId="{9DE86119-6650-4D73-B55F-27A90C2FE83E}"/>
          </ac:picMkLst>
        </pc:picChg>
        <pc:picChg chg="add mod">
          <ac:chgData name="Yaser Adel Mehraban" userId="434a5bf19aedd71b" providerId="LiveId" clId="{C659F6E8-909C-4EA6-B3B8-0016B09F30DE}" dt="2019-02-22T06:59:24.265" v="2354"/>
          <ac:picMkLst>
            <pc:docMk/>
            <pc:sldMk cId="4151506220" sldId="2048"/>
            <ac:picMk id="4" creationId="{4B226E82-8397-44F9-BD07-731CDD643F64}"/>
          </ac:picMkLst>
        </pc:picChg>
      </pc:sldChg>
      <pc:sldChg chg="addSp delSp modSp add">
        <pc:chgData name="Yaser Adel Mehraban" userId="434a5bf19aedd71b" providerId="LiveId" clId="{C659F6E8-909C-4EA6-B3B8-0016B09F30DE}" dt="2019-02-22T07:00:53.782" v="2369" actId="1076"/>
        <pc:sldMkLst>
          <pc:docMk/>
          <pc:sldMk cId="2267724570" sldId="2049"/>
        </pc:sldMkLst>
        <pc:spChg chg="del">
          <ac:chgData name="Yaser Adel Mehraban" userId="434a5bf19aedd71b" providerId="LiveId" clId="{C659F6E8-909C-4EA6-B3B8-0016B09F30DE}" dt="2019-02-22T07:00:10.385" v="2357" actId="478"/>
          <ac:spMkLst>
            <pc:docMk/>
            <pc:sldMk cId="2267724570" sldId="2049"/>
            <ac:spMk id="2" creationId="{78FA5411-B958-42F8-9B67-D4622C583428}"/>
          </ac:spMkLst>
        </pc:spChg>
        <pc:spChg chg="add mod">
          <ac:chgData name="Yaser Adel Mehraban" userId="434a5bf19aedd71b" providerId="LiveId" clId="{C659F6E8-909C-4EA6-B3B8-0016B09F30DE}" dt="2019-02-22T07:00:30.873" v="2365" actId="1076"/>
          <ac:spMkLst>
            <pc:docMk/>
            <pc:sldMk cId="2267724570" sldId="2049"/>
            <ac:spMk id="5" creationId="{31EFB914-D2F7-4FF6-9EE9-3F72E6759442}"/>
          </ac:spMkLst>
        </pc:spChg>
        <pc:picChg chg="del">
          <ac:chgData name="Yaser Adel Mehraban" userId="434a5bf19aedd71b" providerId="LiveId" clId="{C659F6E8-909C-4EA6-B3B8-0016B09F30DE}" dt="2019-02-22T07:00:10.385" v="2357" actId="478"/>
          <ac:picMkLst>
            <pc:docMk/>
            <pc:sldMk cId="2267724570" sldId="2049"/>
            <ac:picMk id="3" creationId="{9DE86119-6650-4D73-B55F-27A90C2FE83E}"/>
          </ac:picMkLst>
        </pc:picChg>
        <pc:picChg chg="del">
          <ac:chgData name="Yaser Adel Mehraban" userId="434a5bf19aedd71b" providerId="LiveId" clId="{C659F6E8-909C-4EA6-B3B8-0016B09F30DE}" dt="2019-02-22T07:00:07.065" v="2356" actId="478"/>
          <ac:picMkLst>
            <pc:docMk/>
            <pc:sldMk cId="2267724570" sldId="2049"/>
            <ac:picMk id="4" creationId="{4B226E82-8397-44F9-BD07-731CDD643F64}"/>
          </ac:picMkLst>
        </pc:picChg>
        <pc:picChg chg="add mod">
          <ac:chgData name="Yaser Adel Mehraban" userId="434a5bf19aedd71b" providerId="LiveId" clId="{C659F6E8-909C-4EA6-B3B8-0016B09F30DE}" dt="2019-02-22T07:00:28.132" v="2364" actId="1076"/>
          <ac:picMkLst>
            <pc:docMk/>
            <pc:sldMk cId="2267724570" sldId="2049"/>
            <ac:picMk id="6" creationId="{B448BA97-DF06-4686-9EEE-8B8AA4DB1E33}"/>
          </ac:picMkLst>
        </pc:picChg>
        <pc:picChg chg="add mod">
          <ac:chgData name="Yaser Adel Mehraban" userId="434a5bf19aedd71b" providerId="LiveId" clId="{C659F6E8-909C-4EA6-B3B8-0016B09F30DE}" dt="2019-02-22T07:00:53.782" v="2369" actId="1076"/>
          <ac:picMkLst>
            <pc:docMk/>
            <pc:sldMk cId="2267724570" sldId="2049"/>
            <ac:picMk id="7" creationId="{8EC3BBB8-6E5F-4EEE-8424-9E92D9F4F602}"/>
          </ac:picMkLst>
        </pc:picChg>
      </pc:sldChg>
      <pc:sldChg chg="addSp delSp modSp add ord">
        <pc:chgData name="Yaser Adel Mehraban" userId="434a5bf19aedd71b" providerId="LiveId" clId="{C659F6E8-909C-4EA6-B3B8-0016B09F30DE}" dt="2019-02-22T08:19:09.455" v="2377" actId="27614"/>
        <pc:sldMkLst>
          <pc:docMk/>
          <pc:sldMk cId="4232878515" sldId="2050"/>
        </pc:sldMkLst>
        <pc:picChg chg="add del">
          <ac:chgData name="Yaser Adel Mehraban" userId="434a5bf19aedd71b" providerId="LiveId" clId="{C659F6E8-909C-4EA6-B3B8-0016B09F30DE}" dt="2019-02-22T08:18:39.843" v="2374" actId="478"/>
          <ac:picMkLst>
            <pc:docMk/>
            <pc:sldMk cId="4232878515" sldId="2050"/>
            <ac:picMk id="2" creationId="{FDFFA870-FD76-4BF4-AF2A-0A4C63D82723}"/>
          </ac:picMkLst>
        </pc:picChg>
        <pc:picChg chg="del">
          <ac:chgData name="Yaser Adel Mehraban" userId="434a5bf19aedd71b" providerId="LiveId" clId="{C659F6E8-909C-4EA6-B3B8-0016B09F30DE}" dt="2019-02-22T08:18:34.925" v="2372" actId="478"/>
          <ac:picMkLst>
            <pc:docMk/>
            <pc:sldMk cId="4232878515" sldId="2050"/>
            <ac:picMk id="3" creationId="{7435998C-C82E-41B4-AA3B-76B1DF921B0F}"/>
          </ac:picMkLst>
        </pc:picChg>
        <pc:picChg chg="add mod">
          <ac:chgData name="Yaser Adel Mehraban" userId="434a5bf19aedd71b" providerId="LiveId" clId="{C659F6E8-909C-4EA6-B3B8-0016B09F30DE}" dt="2019-02-22T08:19:09.455" v="2377" actId="27614"/>
          <ac:picMkLst>
            <pc:docMk/>
            <pc:sldMk cId="4232878515" sldId="2050"/>
            <ac:picMk id="4" creationId="{EA03FA06-A7EE-457E-8843-C2C183327ED7}"/>
          </ac:picMkLst>
        </pc:picChg>
      </pc:sldChg>
      <pc:sldChg chg="addSp delSp modSp add">
        <pc:chgData name="Yaser Adel Mehraban" userId="434a5bf19aedd71b" providerId="LiveId" clId="{C659F6E8-909C-4EA6-B3B8-0016B09F30DE}" dt="2019-02-22T12:06:26.199" v="2491" actId="1076"/>
        <pc:sldMkLst>
          <pc:docMk/>
          <pc:sldMk cId="1921234510" sldId="2051"/>
        </pc:sldMkLst>
        <pc:spChg chg="del">
          <ac:chgData name="Yaser Adel Mehraban" userId="434a5bf19aedd71b" providerId="LiveId" clId="{C659F6E8-909C-4EA6-B3B8-0016B09F30DE}" dt="2019-02-22T11:50:55.718" v="2486" actId="478"/>
          <ac:spMkLst>
            <pc:docMk/>
            <pc:sldMk cId="1921234510" sldId="2051"/>
            <ac:spMk id="2" creationId="{478A7384-FA8B-4651-872D-7FFE6E0A6799}"/>
          </ac:spMkLst>
        </pc:spChg>
        <pc:spChg chg="add mod">
          <ac:chgData name="Yaser Adel Mehraban" userId="434a5bf19aedd71b" providerId="LiveId" clId="{C659F6E8-909C-4EA6-B3B8-0016B09F30DE}" dt="2019-02-22T12:06:26.199" v="2491" actId="1076"/>
          <ac:spMkLst>
            <pc:docMk/>
            <pc:sldMk cId="1921234510" sldId="2051"/>
            <ac:spMk id="3" creationId="{84043976-5746-41CB-8939-6B853056EC25}"/>
          </ac:spMkLst>
        </pc:spChg>
        <pc:spChg chg="add mod">
          <ac:chgData name="Yaser Adel Mehraban" userId="434a5bf19aedd71b" providerId="LiveId" clId="{C659F6E8-909C-4EA6-B3B8-0016B09F30DE}" dt="2019-02-22T11:51:03.515" v="2489" actId="2711"/>
          <ac:spMkLst>
            <pc:docMk/>
            <pc:sldMk cId="1921234510" sldId="2051"/>
            <ac:spMk id="4" creationId="{78B68A26-E7CE-4195-870A-0364883657E3}"/>
          </ac:spMkLst>
        </pc:spChg>
        <pc:spChg chg="add mod">
          <ac:chgData name="Yaser Adel Mehraban" userId="434a5bf19aedd71b" providerId="LiveId" clId="{C659F6E8-909C-4EA6-B3B8-0016B09F30DE}" dt="2019-02-22T11:51:22.149" v="2490" actId="207"/>
          <ac:spMkLst>
            <pc:docMk/>
            <pc:sldMk cId="1921234510" sldId="2051"/>
            <ac:spMk id="5" creationId="{7E03D94F-9E67-4503-A5B6-DEC6189F5BFB}"/>
          </ac:spMkLst>
        </pc:spChg>
        <pc:spChg chg="add mod">
          <ac:chgData name="Yaser Adel Mehraban" userId="434a5bf19aedd71b" providerId="LiveId" clId="{C659F6E8-909C-4EA6-B3B8-0016B09F30DE}" dt="2019-02-22T11:51:22.149" v="2490" actId="207"/>
          <ac:spMkLst>
            <pc:docMk/>
            <pc:sldMk cId="1921234510" sldId="2051"/>
            <ac:spMk id="6" creationId="{12176AFD-8387-435A-BBD6-3C7452A0ED57}"/>
          </ac:spMkLst>
        </pc:spChg>
        <pc:spChg chg="add mod">
          <ac:chgData name="Yaser Adel Mehraban" userId="434a5bf19aedd71b" providerId="LiveId" clId="{C659F6E8-909C-4EA6-B3B8-0016B09F30DE}" dt="2019-02-22T11:51:22.149" v="2490" actId="207"/>
          <ac:spMkLst>
            <pc:docMk/>
            <pc:sldMk cId="1921234510" sldId="2051"/>
            <ac:spMk id="7" creationId="{DB50B642-80F0-47C3-8FDC-AFE7EB87F5AA}"/>
          </ac:spMkLst>
        </pc:spChg>
        <pc:spChg chg="add mod">
          <ac:chgData name="Yaser Adel Mehraban" userId="434a5bf19aedd71b" providerId="LiveId" clId="{C659F6E8-909C-4EA6-B3B8-0016B09F30DE}" dt="2019-02-22T11:51:22.149" v="2490" actId="207"/>
          <ac:spMkLst>
            <pc:docMk/>
            <pc:sldMk cId="1921234510" sldId="2051"/>
            <ac:spMk id="8" creationId="{495C8A13-806B-4D25-AAFB-A761B8CAF05C}"/>
          </ac:spMkLst>
        </pc:spChg>
        <pc:spChg chg="add mod">
          <ac:chgData name="Yaser Adel Mehraban" userId="434a5bf19aedd71b" providerId="LiveId" clId="{C659F6E8-909C-4EA6-B3B8-0016B09F30DE}" dt="2019-02-22T11:51:22.149" v="2490" actId="207"/>
          <ac:spMkLst>
            <pc:docMk/>
            <pc:sldMk cId="1921234510" sldId="2051"/>
            <ac:spMk id="9" creationId="{4A2965E3-77EC-4AA6-98AF-095692388B54}"/>
          </ac:spMkLst>
        </pc:spChg>
      </pc:sldChg>
      <pc:sldMasterChg chg="addSp delSp modSp modSldLayout">
        <pc:chgData name="Yaser Adel Mehraban" userId="434a5bf19aedd71b" providerId="LiveId" clId="{C659F6E8-909C-4EA6-B3B8-0016B09F30DE}" dt="2019-02-19T11:34:20.653" v="695"/>
        <pc:sldMasterMkLst>
          <pc:docMk/>
          <pc:sldMasterMk cId="1536333928" sldId="2147483961"/>
        </pc:sldMasterMkLst>
        <pc:spChg chg="mod">
          <ac:chgData name="Yaser Adel Mehraban" userId="434a5bf19aedd71b" providerId="LiveId" clId="{C659F6E8-909C-4EA6-B3B8-0016B09F30DE}" dt="2019-02-19T08:46:19.415" v="241" actId="2711"/>
          <ac:spMkLst>
            <pc:docMk/>
            <pc:sldMasterMk cId="1536333928" sldId="2147483961"/>
            <ac:spMk id="2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9T08:46:19.415" v="241" actId="2711"/>
          <ac:spMkLst>
            <pc:docMk/>
            <pc:sldMasterMk cId="1536333928" sldId="2147483961"/>
            <ac:spMk id="3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8T11:32:43.449" v="21" actId="2711"/>
          <ac:spMkLst>
            <pc:docMk/>
            <pc:sldMasterMk cId="1536333928" sldId="2147483961"/>
            <ac:spMk id="4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8T11:32:43.449" v="21" actId="2711"/>
          <ac:spMkLst>
            <pc:docMk/>
            <pc:sldMasterMk cId="1536333928" sldId="2147483961"/>
            <ac:spMk id="5" creationId="{00000000-0000-0000-0000-000000000000}"/>
          </ac:spMkLst>
        </pc:spChg>
        <pc:spChg chg="mod">
          <ac:chgData name="Yaser Adel Mehraban" userId="434a5bf19aedd71b" providerId="LiveId" clId="{C659F6E8-909C-4EA6-B3B8-0016B09F30DE}" dt="2019-02-18T11:32:43.449" v="21" actId="2711"/>
          <ac:spMkLst>
            <pc:docMk/>
            <pc:sldMasterMk cId="1536333928" sldId="2147483961"/>
            <ac:spMk id="6" creationId="{00000000-0000-0000-0000-000000000000}"/>
          </ac:spMkLst>
        </pc:spChg>
        <pc:spChg chg="add del mod">
          <ac:chgData name="Yaser Adel Mehraban" userId="434a5bf19aedd71b" providerId="LiveId" clId="{C659F6E8-909C-4EA6-B3B8-0016B09F30DE}" dt="2019-02-19T11:32:42.336" v="686"/>
          <ac:spMkLst>
            <pc:docMk/>
            <pc:sldMasterMk cId="1536333928" sldId="2147483961"/>
            <ac:spMk id="7" creationId="{8DAC71C8-D7B0-465B-A055-1D525E8F35CF}"/>
          </ac:spMkLst>
        </pc:spChg>
        <pc:sldLayoutChg chg="addSp">
          <pc:chgData name="Yaser Adel Mehraban" userId="434a5bf19aedd71b" providerId="LiveId" clId="{C659F6E8-909C-4EA6-B3B8-0016B09F30DE}" dt="2019-02-19T11:33:02.810" v="688"/>
          <pc:sldLayoutMkLst>
            <pc:docMk/>
            <pc:sldMasterMk cId="1536333928" sldId="2147483961"/>
            <pc:sldLayoutMk cId="420089133" sldId="2147483953"/>
          </pc:sldLayoutMkLst>
          <pc:spChg chg="add">
            <ac:chgData name="Yaser Adel Mehraban" userId="434a5bf19aedd71b" providerId="LiveId" clId="{C659F6E8-909C-4EA6-B3B8-0016B09F30DE}" dt="2019-02-19T11:33:02.810" v="688"/>
            <ac:spMkLst>
              <pc:docMk/>
              <pc:sldMasterMk cId="1536333928" sldId="2147483961"/>
              <pc:sldLayoutMk cId="420089133" sldId="2147483953"/>
              <ac:spMk id="3" creationId="{8D0C87F9-C968-4260-B962-6DEB230BB1E0}"/>
            </ac:spMkLst>
          </pc:spChg>
        </pc:sldLayoutChg>
        <pc:sldLayoutChg chg="addSp">
          <pc:chgData name="Yaser Adel Mehraban" userId="434a5bf19aedd71b" providerId="LiveId" clId="{C659F6E8-909C-4EA6-B3B8-0016B09F30DE}" dt="2019-02-19T11:32:57.581" v="687"/>
          <pc:sldLayoutMkLst>
            <pc:docMk/>
            <pc:sldMasterMk cId="1536333928" sldId="2147483961"/>
            <pc:sldLayoutMk cId="1721947180" sldId="2147483956"/>
          </pc:sldLayoutMkLst>
          <pc:spChg chg="add">
            <ac:chgData name="Yaser Adel Mehraban" userId="434a5bf19aedd71b" providerId="LiveId" clId="{C659F6E8-909C-4EA6-B3B8-0016B09F30DE}" dt="2019-02-19T11:32:57.581" v="687"/>
            <ac:spMkLst>
              <pc:docMk/>
              <pc:sldMasterMk cId="1536333928" sldId="2147483961"/>
              <pc:sldLayoutMk cId="1721947180" sldId="2147483956"/>
              <ac:spMk id="3" creationId="{5790FB54-B789-4E22-ABA5-FB710B9891AA}"/>
            </ac:spMkLst>
          </pc:spChg>
        </pc:sldLayoutChg>
        <pc:sldLayoutChg chg="addSp">
          <pc:chgData name="Yaser Adel Mehraban" userId="434a5bf19aedd71b" providerId="LiveId" clId="{C659F6E8-909C-4EA6-B3B8-0016B09F30DE}" dt="2019-02-19T11:33:09.888" v="691"/>
          <pc:sldLayoutMkLst>
            <pc:docMk/>
            <pc:sldMasterMk cId="1536333928" sldId="2147483961"/>
            <pc:sldLayoutMk cId="65190758" sldId="2147483958"/>
          </pc:sldLayoutMkLst>
          <pc:spChg chg="add">
            <ac:chgData name="Yaser Adel Mehraban" userId="434a5bf19aedd71b" providerId="LiveId" clId="{C659F6E8-909C-4EA6-B3B8-0016B09F30DE}" dt="2019-02-19T11:33:09.888" v="691"/>
            <ac:spMkLst>
              <pc:docMk/>
              <pc:sldMasterMk cId="1536333928" sldId="2147483961"/>
              <pc:sldLayoutMk cId="65190758" sldId="2147483958"/>
              <ac:spMk id="3" creationId="{2C5C5BA5-7FF5-4712-ACDB-24C64E490F1F}"/>
            </ac:spMkLst>
          </pc:spChg>
        </pc:sldLayoutChg>
        <pc:sldLayoutChg chg="addSp">
          <pc:chgData name="Yaser Adel Mehraban" userId="434a5bf19aedd71b" providerId="LiveId" clId="{C659F6E8-909C-4EA6-B3B8-0016B09F30DE}" dt="2019-02-19T11:33:05.435" v="689"/>
          <pc:sldLayoutMkLst>
            <pc:docMk/>
            <pc:sldMasterMk cId="1536333928" sldId="2147483961"/>
            <pc:sldLayoutMk cId="1597461797" sldId="2147483959"/>
          </pc:sldLayoutMkLst>
          <pc:spChg chg="add">
            <ac:chgData name="Yaser Adel Mehraban" userId="434a5bf19aedd71b" providerId="LiveId" clId="{C659F6E8-909C-4EA6-B3B8-0016B09F30DE}" dt="2019-02-19T11:33:05.435" v="689"/>
            <ac:spMkLst>
              <pc:docMk/>
              <pc:sldMasterMk cId="1536333928" sldId="2147483961"/>
              <pc:sldLayoutMk cId="1597461797" sldId="2147483959"/>
              <ac:spMk id="3" creationId="{E65AE404-AB39-4DA6-B2FC-9A4DF09DB989}"/>
            </ac:spMkLst>
          </pc:spChg>
        </pc:sldLayoutChg>
        <pc:sldLayoutChg chg="addSp">
          <pc:chgData name="Yaser Adel Mehraban" userId="434a5bf19aedd71b" providerId="LiveId" clId="{C659F6E8-909C-4EA6-B3B8-0016B09F30DE}" dt="2019-02-19T11:33:08.129" v="690"/>
          <pc:sldLayoutMkLst>
            <pc:docMk/>
            <pc:sldMasterMk cId="1536333928" sldId="2147483961"/>
            <pc:sldLayoutMk cId="565679538" sldId="2147483960"/>
          </pc:sldLayoutMkLst>
          <pc:spChg chg="add">
            <ac:chgData name="Yaser Adel Mehraban" userId="434a5bf19aedd71b" providerId="LiveId" clId="{C659F6E8-909C-4EA6-B3B8-0016B09F30DE}" dt="2019-02-19T11:33:08.129" v="690"/>
            <ac:spMkLst>
              <pc:docMk/>
              <pc:sldMasterMk cId="1536333928" sldId="2147483961"/>
              <pc:sldLayoutMk cId="565679538" sldId="2147483960"/>
              <ac:spMk id="3" creationId="{385DB866-0C00-4C0C-B3E6-674D067910FD}"/>
            </ac:spMkLst>
          </pc:spChg>
        </pc:sldLayoutChg>
        <pc:sldLayoutChg chg="addSp">
          <pc:chgData name="Yaser Adel Mehraban" userId="434a5bf19aedd71b" providerId="LiveId" clId="{C659F6E8-909C-4EA6-B3B8-0016B09F30DE}" dt="2019-02-19T11:34:00.860" v="694"/>
          <pc:sldLayoutMkLst>
            <pc:docMk/>
            <pc:sldMasterMk cId="1536333928" sldId="2147483961"/>
            <pc:sldLayoutMk cId="0" sldId="2147483979"/>
          </pc:sldLayoutMkLst>
          <pc:spChg chg="add">
            <ac:chgData name="Yaser Adel Mehraban" userId="434a5bf19aedd71b" providerId="LiveId" clId="{C659F6E8-909C-4EA6-B3B8-0016B09F30DE}" dt="2019-02-19T11:34:00.860" v="694"/>
            <ac:spMkLst>
              <pc:docMk/>
              <pc:sldMasterMk cId="1536333928" sldId="2147483961"/>
              <pc:sldLayoutMk cId="0" sldId="2147483979"/>
              <ac:spMk id="2" creationId="{09AE57C8-88C4-4CA9-BC40-B429B9834B28}"/>
            </ac:spMkLst>
          </pc:spChg>
        </pc:sldLayoutChg>
        <pc:sldLayoutChg chg="addSp modSp">
          <pc:chgData name="Yaser Adel Mehraban" userId="434a5bf19aedd71b" providerId="LiveId" clId="{C659F6E8-909C-4EA6-B3B8-0016B09F30DE}" dt="2019-02-19T11:33:57.701" v="693" actId="1076"/>
          <pc:sldLayoutMkLst>
            <pc:docMk/>
            <pc:sldMasterMk cId="1536333928" sldId="2147483961"/>
            <pc:sldLayoutMk cId="967230760" sldId="2147483980"/>
          </pc:sldLayoutMkLst>
          <pc:spChg chg="add mod">
            <ac:chgData name="Yaser Adel Mehraban" userId="434a5bf19aedd71b" providerId="LiveId" clId="{C659F6E8-909C-4EA6-B3B8-0016B09F30DE}" dt="2019-02-19T11:33:57.701" v="693" actId="1076"/>
            <ac:spMkLst>
              <pc:docMk/>
              <pc:sldMasterMk cId="1536333928" sldId="2147483961"/>
              <pc:sldLayoutMk cId="967230760" sldId="2147483980"/>
              <ac:spMk id="3" creationId="{CC547B25-8584-4584-BABA-56D83524F0FC}"/>
            </ac:spMkLst>
          </pc:spChg>
        </pc:sldLayoutChg>
        <pc:sldLayoutChg chg="addSp">
          <pc:chgData name="Yaser Adel Mehraban" userId="434a5bf19aedd71b" providerId="LiveId" clId="{C659F6E8-909C-4EA6-B3B8-0016B09F30DE}" dt="2019-02-19T11:34:20.653" v="695"/>
          <pc:sldLayoutMkLst>
            <pc:docMk/>
            <pc:sldMasterMk cId="1536333928" sldId="2147483961"/>
            <pc:sldLayoutMk cId="3076230133" sldId="2147483981"/>
          </pc:sldLayoutMkLst>
          <pc:spChg chg="add">
            <ac:chgData name="Yaser Adel Mehraban" userId="434a5bf19aedd71b" providerId="LiveId" clId="{C659F6E8-909C-4EA6-B3B8-0016B09F30DE}" dt="2019-02-19T11:34:20.653" v="695"/>
            <ac:spMkLst>
              <pc:docMk/>
              <pc:sldMasterMk cId="1536333928" sldId="2147483961"/>
              <pc:sldLayoutMk cId="3076230133" sldId="2147483981"/>
              <ac:spMk id="4" creationId="{8AE30E60-57BE-4697-82F7-11C9FE55F3E9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Audit </a:t>
            </a:r>
          </a:p>
          <a:p>
            <a:pPr lvl="1"/>
            <a:r>
              <a:rPr lang="en-AU" dirty="0"/>
              <a:t>Performance</a:t>
            </a:r>
          </a:p>
          <a:p>
            <a:pPr lvl="1"/>
            <a:r>
              <a:rPr lang="en-AU" dirty="0"/>
              <a:t>PWA</a:t>
            </a:r>
          </a:p>
          <a:p>
            <a:pPr lvl="1"/>
            <a:r>
              <a:rPr lang="en-AU" dirty="0"/>
              <a:t>Accessibility</a:t>
            </a:r>
          </a:p>
          <a:p>
            <a:pPr lvl="1"/>
            <a:r>
              <a:rPr lang="en-AU" dirty="0"/>
              <a:t>Best practices</a:t>
            </a:r>
          </a:p>
          <a:p>
            <a:pPr lvl="1"/>
            <a:r>
              <a:rPr lang="en-AU" dirty="0"/>
              <a:t>SEO</a:t>
            </a:r>
          </a:p>
          <a:p>
            <a:pPr lvl="0"/>
            <a:r>
              <a:rPr lang="en-AU" dirty="0"/>
              <a:t>Shows you areas that need improvement and how to fix them</a:t>
            </a:r>
          </a:p>
          <a:p>
            <a:pPr lvl="0"/>
            <a:r>
              <a:rPr lang="en-AU" dirty="0"/>
              <a:t>Gives you hints on best practices which you can apply</a:t>
            </a:r>
          </a:p>
          <a:p>
            <a:pPr lvl="0"/>
            <a:r>
              <a:rPr lang="en-AU" dirty="0"/>
              <a:t>So on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6515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030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54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Minimise the number of critical resources</a:t>
            </a:r>
          </a:p>
          <a:p>
            <a:pPr>
              <a:spcBef>
                <a:spcPts val="1200"/>
              </a:spcBef>
            </a:pPr>
            <a:r>
              <a:rPr lang="en-AU" dirty="0"/>
              <a:t>Minimise the number of critical bytes</a:t>
            </a:r>
          </a:p>
          <a:p>
            <a:pPr>
              <a:spcBef>
                <a:spcPts val="1200"/>
              </a:spcBef>
            </a:pPr>
            <a:r>
              <a:rPr lang="en-AU" dirty="0"/>
              <a:t>Minimise the critical path length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85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7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41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2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2953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5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69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2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2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93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479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FF082A2-B090-4F29-A252-93056E14BFB9}"/>
              </a:ext>
            </a:extLst>
          </p:cNvPr>
          <p:cNvSpPr txBox="1">
            <a:spLocks/>
          </p:cNvSpPr>
          <p:nvPr userDrawn="1"/>
        </p:nvSpPr>
        <p:spPr>
          <a:xfrm>
            <a:off x="8148433" y="4735802"/>
            <a:ext cx="1031251" cy="23469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400" dirty="0">
                <a:solidFill>
                  <a:schemeClr val="bg1"/>
                </a:solidFill>
                <a:latin typeface="Abel" panose="020B0604020202020204" charset="0"/>
                <a:ea typeface="Roboto Slab" panose="020B0604020202020204" charset="0"/>
              </a:rPr>
              <a:t>@</a:t>
            </a:r>
            <a:r>
              <a:rPr lang="en-AU" sz="1400" dirty="0" err="1">
                <a:solidFill>
                  <a:schemeClr val="bg1"/>
                </a:solidFill>
                <a:latin typeface="Abel" panose="020B0604020202020204" charset="0"/>
                <a:ea typeface="Roboto Slab" panose="020B0604020202020204" charset="0"/>
              </a:rPr>
              <a:t>yashints</a:t>
            </a:r>
            <a:endParaRPr lang="en-AU" sz="1400" dirty="0">
              <a:solidFill>
                <a:schemeClr val="bg1"/>
              </a:solidFill>
              <a:latin typeface="Abel" panose="020B0604020202020204" charset="0"/>
              <a:ea typeface="Roboto Slab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30E60-57BE-4697-82F7-11C9FE55F3E9}"/>
              </a:ext>
            </a:extLst>
          </p:cNvPr>
          <p:cNvSpPr txBox="1"/>
          <p:nvPr userDrawn="1"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3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4A03A8-D8C2-4120-B866-8FD171CD9F6C}"/>
              </a:ext>
            </a:extLst>
          </p:cNvPr>
          <p:cNvSpPr txBox="1">
            <a:spLocks/>
          </p:cNvSpPr>
          <p:nvPr userDrawn="1"/>
        </p:nvSpPr>
        <p:spPr>
          <a:xfrm>
            <a:off x="8148433" y="4735802"/>
            <a:ext cx="1031251" cy="23469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400" dirty="0">
                <a:solidFill>
                  <a:schemeClr val="bg1"/>
                </a:solidFill>
                <a:latin typeface="Abel" panose="020B0604020202020204" charset="0"/>
                <a:ea typeface="Roboto Slab" panose="020B0604020202020204" charset="0"/>
              </a:rPr>
              <a:t>@</a:t>
            </a:r>
            <a:r>
              <a:rPr lang="en-AU" sz="1400" dirty="0" err="1">
                <a:solidFill>
                  <a:schemeClr val="bg1"/>
                </a:solidFill>
                <a:latin typeface="Abel" panose="020B0604020202020204" charset="0"/>
                <a:ea typeface="Roboto Slab" panose="020B0604020202020204" charset="0"/>
              </a:rPr>
              <a:t>yashints</a:t>
            </a:r>
            <a:endParaRPr lang="en-AU" sz="1400" dirty="0">
              <a:solidFill>
                <a:schemeClr val="bg1"/>
              </a:solidFill>
              <a:latin typeface="Abel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4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47B25-8584-4584-BABA-56D83524F0FC}"/>
              </a:ext>
            </a:extLst>
          </p:cNvPr>
          <p:cNvSpPr txBox="1"/>
          <p:nvPr userDrawn="1"/>
        </p:nvSpPr>
        <p:spPr>
          <a:xfrm>
            <a:off x="7875316" y="4843418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AE57C8-88C4-4CA9-BC40-B429B9834B28}"/>
              </a:ext>
            </a:extLst>
          </p:cNvPr>
          <p:cNvSpPr txBox="1"/>
          <p:nvPr userDrawn="1"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0FB54-B789-4E22-ABA5-FB710B9891AA}"/>
              </a:ext>
            </a:extLst>
          </p:cNvPr>
          <p:cNvSpPr txBox="1"/>
          <p:nvPr userDrawn="1"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C87F9-C968-4260-B962-6DEB230BB1E0}"/>
              </a:ext>
            </a:extLst>
          </p:cNvPr>
          <p:cNvSpPr txBox="1"/>
          <p:nvPr userDrawn="1"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AE404-AB39-4DA6-B2FC-9A4DF09DB989}"/>
              </a:ext>
            </a:extLst>
          </p:cNvPr>
          <p:cNvSpPr txBox="1"/>
          <p:nvPr userDrawn="1"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DB866-0C00-4C0C-B3E6-674D067910FD}"/>
              </a:ext>
            </a:extLst>
          </p:cNvPr>
          <p:cNvSpPr txBox="1"/>
          <p:nvPr userDrawn="1"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C5BA5-7FF5-4712-ACDB-24C64E490F1F}"/>
              </a:ext>
            </a:extLst>
          </p:cNvPr>
          <p:cNvSpPr txBox="1"/>
          <p:nvPr userDrawn="1"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  <p:sldLayoutId id="2147483981" r:id="rId10"/>
    <p:sldLayoutId id="214748398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Roboto" panose="02000000000000000000" pitchFamily="2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Roboto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tartupfundraising.com/top-10-tools-for-fundraisin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hyperlink" Target="https://commons.wikimedia.org/wiki/Category:Tree_icon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microsoft.com/office/2007/relationships/hdphoto" Target="../media/hdphoto1.wdp"/><Relationship Id="rId10" Type="http://schemas.openxmlformats.org/officeDocument/2006/relationships/image" Target="../media/image45.jpe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Go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72266" y="-482857"/>
            <a:ext cx="3038459" cy="4513597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TextBox 1169"/>
          <p:cNvSpPr txBox="1"/>
          <p:nvPr/>
        </p:nvSpPr>
        <p:spPr>
          <a:xfrm>
            <a:off x="1959992" y="1312276"/>
            <a:ext cx="5074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Gill Sans"/>
                <a:ea typeface="Futura" panose="02020800000000000000" pitchFamily="18" charset="0"/>
                <a:cs typeface="Segoe UI" panose="020B0502040204020203" pitchFamily="34" charset="0"/>
              </a:rPr>
              <a:t>Need for speed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D50A5-64A1-4F07-B092-35C8F080FF64}"/>
              </a:ext>
            </a:extLst>
          </p:cNvPr>
          <p:cNvSpPr txBox="1"/>
          <p:nvPr/>
        </p:nvSpPr>
        <p:spPr>
          <a:xfrm>
            <a:off x="2584016" y="3031305"/>
            <a:ext cx="3661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Segoe UI" panose="020B0502040204020203" pitchFamily="34" charset="0"/>
                <a:ea typeface="Futura" panose="02020800000000000000" pitchFamily="18" charset="0"/>
                <a:cs typeface="Segoe UI" panose="020B0502040204020203" pitchFamily="34" charset="0"/>
              </a:rPr>
              <a:t>Time to get your web 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Segoe UI" panose="020B0502040204020203" pitchFamily="34" charset="0"/>
                <a:ea typeface="Futura" panose="02020800000000000000" pitchFamily="18" charset="0"/>
                <a:cs typeface="Segoe UI" panose="020B0502040204020203" pitchFamily="34" charset="0"/>
              </a:rPr>
              <a:t>performance sorted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5411CB-D189-4D23-9C8D-74D9291D8F64}"/>
              </a:ext>
            </a:extLst>
          </p:cNvPr>
          <p:cNvSpPr txBox="1">
            <a:spLocks/>
          </p:cNvSpPr>
          <p:nvPr/>
        </p:nvSpPr>
        <p:spPr>
          <a:xfrm>
            <a:off x="1144761" y="89689"/>
            <a:ext cx="6915300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AU" sz="2800" b="1" dirty="0">
                <a:solidFill>
                  <a:schemeClr val="accent5">
                    <a:lumMod val="50000"/>
                  </a:schemeClr>
                </a:solidFill>
              </a:rPr>
              <a:t>Watch out</a:t>
            </a:r>
          </a:p>
        </p:txBody>
      </p:sp>
      <p:pic>
        <p:nvPicPr>
          <p:cNvPr id="4" name="Picture 2" descr="https://lh5.googleusercontent.com/D2p5WQk1T4UshxXTvGXXUk6BwezmkJ7VbX34kVybkMIK51agCwFI3Yrj3Ot3vBsWDRou4jUKp-G_BRSBvIlLecTGAHGNCA5witTPvIat5ScPeXGxDanptNXUvVEJbyHnadZHMqPQpMg">
            <a:extLst>
              <a:ext uri="{FF2B5EF4-FFF2-40B4-BE49-F238E27FC236}">
                <a16:creationId xmlns:a16="http://schemas.microsoft.com/office/drawing/2014/main" id="{1B15871D-4D33-43D3-A637-B72542192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0" y="888398"/>
            <a:ext cx="4039662" cy="410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914810-02D3-4FA0-80A3-816D459AF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413" y="888398"/>
            <a:ext cx="1936840" cy="4100408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6851754F-5F7E-4705-8BF0-C360788CB946}"/>
              </a:ext>
            </a:extLst>
          </p:cNvPr>
          <p:cNvSpPr/>
          <p:nvPr/>
        </p:nvSpPr>
        <p:spPr>
          <a:xfrm>
            <a:off x="4572000" y="2878494"/>
            <a:ext cx="943778" cy="242952"/>
          </a:xfrm>
          <a:prstGeom prst="striped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856320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391508" y="1528980"/>
            <a:ext cx="941284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892982" y="1206033"/>
            <a:ext cx="3843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  <a:latin typeface="Gill Sans"/>
                <a:ea typeface="Nunito Bold" charset="0"/>
                <a:cs typeface="Nunito Bold" charset="0"/>
              </a:rPr>
              <a:t>OK we get it,</a:t>
            </a:r>
          </a:p>
          <a:p>
            <a:pPr algn="ctr"/>
            <a:r>
              <a:rPr lang="en-US" sz="5400" b="1" dirty="0">
                <a:solidFill>
                  <a:schemeClr val="accent1"/>
                </a:solidFill>
                <a:latin typeface="Gill Sans"/>
                <a:ea typeface="Nunito Bold" charset="0"/>
                <a:cs typeface="Nunito Bold" charset="0"/>
              </a:rPr>
              <a:t>where to begin?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43579-AB2A-40CF-9C1B-8DB8105F051F}"/>
              </a:ext>
            </a:extLst>
          </p:cNvPr>
          <p:cNvSpPr txBox="1"/>
          <p:nvPr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37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85523" y="3648925"/>
            <a:ext cx="2275012" cy="68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How much time it takes for an interface to respond to user's action.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5524" y="3299090"/>
            <a:ext cx="2313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Gill Sans"/>
                <a:ea typeface="Nunito Bold" charset="0"/>
                <a:cs typeface="Nunito Bold" charset="0"/>
              </a:rPr>
              <a:t>Input Responsiveness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24872" y="2058579"/>
            <a:ext cx="2620334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When a user can tap on UI and interact with it.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9918" y="1709275"/>
            <a:ext cx="227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+mj-lt"/>
                <a:ea typeface="Nunito Bold" charset="0"/>
                <a:cs typeface="Nunito Bold" charset="0"/>
              </a:rPr>
              <a:t>Time to interactive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9456" y="2060644"/>
            <a:ext cx="2440091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FPM, when primary content appears on the page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9458" y="1710809"/>
            <a:ext cx="2367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Gill Sans"/>
                <a:ea typeface="Nunito Bold" charset="0"/>
                <a:cs typeface="Nunito Bold" charset="0"/>
              </a:rPr>
              <a:t>First meaningful paint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80267" y="3647379"/>
            <a:ext cx="2727151" cy="68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Measures how quickly the page contents are visually populated; the lower the score, the better.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80267" y="3299090"/>
            <a:ext cx="2479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Gill Sans"/>
                <a:ea typeface="Nunito Bold" charset="0"/>
                <a:cs typeface="Nunito Bold" charset="0"/>
              </a:rPr>
              <a:t>Perceptual speed index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0265" y="2060191"/>
            <a:ext cx="2237449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When the page's important content has finished rendering.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80267" y="1713279"/>
            <a:ext cx="2186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Gill Sans"/>
                <a:ea typeface="Nunito Bold" charset="0"/>
                <a:cs typeface="Nunito Bold" charset="0"/>
              </a:rPr>
              <a:t>Hero rendering time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58441" y="259659"/>
            <a:ext cx="42624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Gill Sans"/>
                <a:ea typeface="Nunito Bold" charset="0"/>
                <a:cs typeface="Nunito Bold" charset="0"/>
              </a:rPr>
              <a:t>Choose your metrics</a:t>
            </a:r>
          </a:p>
        </p:txBody>
      </p:sp>
      <p:pic>
        <p:nvPicPr>
          <p:cNvPr id="1026" name="Picture 2" descr="Image result for paint icon">
            <a:extLst>
              <a:ext uri="{FF2B5EF4-FFF2-40B4-BE49-F238E27FC236}">
                <a16:creationId xmlns:a16="http://schemas.microsoft.com/office/drawing/2014/main" id="{2DB98567-BCBF-4221-B861-235C787E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3" y="1150808"/>
            <a:ext cx="483337" cy="4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05C3313B-9B04-4462-8D39-9A6EA03C3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3" t="7000" r="25054" b="18110"/>
          <a:stretch/>
        </p:blipFill>
        <p:spPr bwMode="auto">
          <a:xfrm>
            <a:off x="3030005" y="1024757"/>
            <a:ext cx="406169" cy="72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teractive icon">
            <a:extLst>
              <a:ext uri="{FF2B5EF4-FFF2-40B4-BE49-F238E27FC236}">
                <a16:creationId xmlns:a16="http://schemas.microsoft.com/office/drawing/2014/main" id="{3592E89A-7132-4641-AE08-1CE4BDA9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600" y="1127941"/>
            <a:ext cx="529503" cy="52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esponse icon">
            <a:extLst>
              <a:ext uri="{FF2B5EF4-FFF2-40B4-BE49-F238E27FC236}">
                <a16:creationId xmlns:a16="http://schemas.microsoft.com/office/drawing/2014/main" id="{DC798BA3-9C38-49DD-9E17-22DBEC707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3" y="2764396"/>
            <a:ext cx="579265" cy="5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xis icon">
            <a:extLst>
              <a:ext uri="{FF2B5EF4-FFF2-40B4-BE49-F238E27FC236}">
                <a16:creationId xmlns:a16="http://schemas.microsoft.com/office/drawing/2014/main" id="{4974605A-1EB1-4719-9C8F-2482C88C5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05" y="2817771"/>
            <a:ext cx="471584" cy="4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66096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irst contentful paint speed index">
            <a:extLst>
              <a:ext uri="{FF2B5EF4-FFF2-40B4-BE49-F238E27FC236}">
                <a16:creationId xmlns:a16="http://schemas.microsoft.com/office/drawing/2014/main" id="{F6CF325E-B38B-4144-BDDF-32A6B2C6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18" y="198451"/>
            <a:ext cx="8679493" cy="474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297D4FA-F0AA-46FA-9B7D-11C5C3925279}"/>
              </a:ext>
            </a:extLst>
          </p:cNvPr>
          <p:cNvCxnSpPr>
            <a:cxnSpLocks/>
          </p:cNvCxnSpPr>
          <p:nvPr/>
        </p:nvCxnSpPr>
        <p:spPr>
          <a:xfrm>
            <a:off x="4626464" y="3714345"/>
            <a:ext cx="3469321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45B959-11B1-435D-B653-4A6A222C7B39}"/>
              </a:ext>
            </a:extLst>
          </p:cNvPr>
          <p:cNvSpPr/>
          <p:nvPr/>
        </p:nvSpPr>
        <p:spPr>
          <a:xfrm>
            <a:off x="5787305" y="3523386"/>
            <a:ext cx="1134737" cy="381918"/>
          </a:xfrm>
          <a:prstGeom prst="round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/>
              <a:t>Speed Index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972201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11" y="323850"/>
            <a:ext cx="4419331" cy="44193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20273" y="1635962"/>
            <a:ext cx="135838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Start</a:t>
            </a:r>
          </a:p>
          <a:p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with</a:t>
            </a:r>
          </a:p>
          <a:p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data</a:t>
            </a:r>
          </a:p>
        </p:txBody>
      </p:sp>
      <p:grpSp>
        <p:nvGrpSpPr>
          <p:cNvPr id="16" name="Shape 611">
            <a:extLst>
              <a:ext uri="{FF2B5EF4-FFF2-40B4-BE49-F238E27FC236}">
                <a16:creationId xmlns:a16="http://schemas.microsoft.com/office/drawing/2014/main" id="{704732BA-6C8E-404E-9B63-9C1D59BF6E27}"/>
              </a:ext>
            </a:extLst>
          </p:cNvPr>
          <p:cNvGrpSpPr/>
          <p:nvPr/>
        </p:nvGrpSpPr>
        <p:grpSpPr>
          <a:xfrm>
            <a:off x="4977453" y="1532411"/>
            <a:ext cx="2754030" cy="1711580"/>
            <a:chOff x="3932350" y="3714775"/>
            <a:chExt cx="439650" cy="319075"/>
          </a:xfrm>
        </p:grpSpPr>
        <p:sp>
          <p:nvSpPr>
            <p:cNvPr id="17" name="Shape 612">
              <a:extLst>
                <a:ext uri="{FF2B5EF4-FFF2-40B4-BE49-F238E27FC236}">
                  <a16:creationId xmlns:a16="http://schemas.microsoft.com/office/drawing/2014/main" id="{EDB82AA8-A649-4363-BD8D-AF0225F4154F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38100" cap="rnd" cmpd="sng">
              <a:solidFill>
                <a:schemeClr val="tx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613">
              <a:extLst>
                <a:ext uri="{FF2B5EF4-FFF2-40B4-BE49-F238E27FC236}">
                  <a16:creationId xmlns:a16="http://schemas.microsoft.com/office/drawing/2014/main" id="{8F50F757-AD5D-4BBE-839C-B838BBD8083A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38100" cap="rnd" cmpd="sng">
              <a:solidFill>
                <a:schemeClr val="tx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614">
              <a:extLst>
                <a:ext uri="{FF2B5EF4-FFF2-40B4-BE49-F238E27FC236}">
                  <a16:creationId xmlns:a16="http://schemas.microsoft.com/office/drawing/2014/main" id="{F204B2C8-6569-405D-B79B-AEA318A38CF6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38100" cap="rnd" cmpd="sng">
              <a:solidFill>
                <a:schemeClr val="tx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615">
              <a:extLst>
                <a:ext uri="{FF2B5EF4-FFF2-40B4-BE49-F238E27FC236}">
                  <a16:creationId xmlns:a16="http://schemas.microsoft.com/office/drawing/2014/main" id="{C494FE55-8E1A-4D66-ADFD-A798E5EE7B22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38100" cap="rnd" cmpd="sng">
              <a:solidFill>
                <a:schemeClr val="tx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616">
              <a:extLst>
                <a:ext uri="{FF2B5EF4-FFF2-40B4-BE49-F238E27FC236}">
                  <a16:creationId xmlns:a16="http://schemas.microsoft.com/office/drawing/2014/main" id="{26395308-1442-441B-825E-0895AA0FDB86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38100" cap="rnd" cmpd="sng">
              <a:solidFill>
                <a:schemeClr val="tx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8" name="Shape 218">
            <a:extLst>
              <a:ext uri="{FF2B5EF4-FFF2-40B4-BE49-F238E27FC236}">
                <a16:creationId xmlns:a16="http://schemas.microsoft.com/office/drawing/2014/main" id="{69DB2BA0-E584-41EA-8065-F7B0A44199F2}"/>
              </a:ext>
            </a:extLst>
          </p:cNvPr>
          <p:cNvSpPr txBox="1">
            <a:spLocks/>
          </p:cNvSpPr>
          <p:nvPr/>
        </p:nvSpPr>
        <p:spPr>
          <a:xfrm>
            <a:off x="0" y="333953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AU" sz="3600" dirty="0">
                <a:solidFill>
                  <a:schemeClr val="accent5">
                    <a:lumMod val="50000"/>
                  </a:schemeClr>
                </a:solidFill>
              </a:rPr>
              <a:t>Data sources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0FF773-E64A-449C-9A84-8CB64DB7C9E6}"/>
              </a:ext>
            </a:extLst>
          </p:cNvPr>
          <p:cNvGrpSpPr/>
          <p:nvPr/>
        </p:nvGrpSpPr>
        <p:grpSpPr>
          <a:xfrm>
            <a:off x="999436" y="1766524"/>
            <a:ext cx="2175979" cy="2765073"/>
            <a:chOff x="5301617" y="1762548"/>
            <a:chExt cx="2175979" cy="2765073"/>
          </a:xfrm>
        </p:grpSpPr>
        <p:pic>
          <p:nvPicPr>
            <p:cNvPr id="15" name="Shape 220">
              <a:extLst>
                <a:ext uri="{FF2B5EF4-FFF2-40B4-BE49-F238E27FC236}">
                  <a16:creationId xmlns:a16="http://schemas.microsoft.com/office/drawing/2014/main" id="{15D9715C-7428-4F6B-838C-D0330E9FCACF}"/>
                </a:ext>
              </a:extLst>
            </p:cNvPr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301617" y="1762548"/>
              <a:ext cx="2175979" cy="21759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BBA0F8-F930-4EE6-A9DC-08BF5EF93F68}"/>
                </a:ext>
              </a:extLst>
            </p:cNvPr>
            <p:cNvSpPr txBox="1"/>
            <p:nvPr/>
          </p:nvSpPr>
          <p:spPr>
            <a:xfrm>
              <a:off x="5365128" y="3881290"/>
              <a:ext cx="2048959" cy="646331"/>
            </a:xfrm>
            <a:prstGeom prst="rect">
              <a:avLst/>
            </a:prstGeom>
            <a:noFill/>
            <a:ln>
              <a:noFill/>
            </a:ln>
            <a:effectLst>
              <a:outerShdw blurRad="42863" dist="19050" dir="5400000" algn="bl" rotWithShape="0">
                <a:srgbClr val="00329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rgbClr val="FFFFFF"/>
                </a:buClr>
                <a:buSzPts val="1800"/>
                <a:buFont typeface="Roboto Slab"/>
                <a:buNone/>
                <a:defRPr sz="36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en-AU" sz="20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Field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8D605E-CD00-489F-AFCB-D39C5C5B6B39}"/>
              </a:ext>
            </a:extLst>
          </p:cNvPr>
          <p:cNvGrpSpPr/>
          <p:nvPr/>
        </p:nvGrpSpPr>
        <p:grpSpPr>
          <a:xfrm>
            <a:off x="3812282" y="1744894"/>
            <a:ext cx="2175979" cy="2790261"/>
            <a:chOff x="1489952" y="1545420"/>
            <a:chExt cx="2175979" cy="27902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DCE872-AE3C-4CDE-B06C-14B3F8E07EF1}"/>
                </a:ext>
              </a:extLst>
            </p:cNvPr>
            <p:cNvSpPr txBox="1"/>
            <p:nvPr/>
          </p:nvSpPr>
          <p:spPr>
            <a:xfrm>
              <a:off x="1489952" y="3786064"/>
              <a:ext cx="2048959" cy="549617"/>
            </a:xfrm>
            <a:prstGeom prst="rect">
              <a:avLst/>
            </a:prstGeom>
            <a:noFill/>
            <a:ln>
              <a:noFill/>
            </a:ln>
            <a:effectLst>
              <a:outerShdw blurRad="42863" dist="19050" dir="5400000" algn="bl" rotWithShape="0">
                <a:srgbClr val="00329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rgbClr val="FFFFFF"/>
                </a:buClr>
                <a:buSzPts val="1800"/>
                <a:buFont typeface="Roboto Slab"/>
                <a:buNone/>
                <a:defRPr sz="36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en-AU" sz="20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Lab data</a:t>
              </a:r>
            </a:p>
          </p:txBody>
        </p:sp>
        <p:pic>
          <p:nvPicPr>
            <p:cNvPr id="19" name="Picture 2" descr="Image result for lab icon">
              <a:extLst>
                <a:ext uri="{FF2B5EF4-FFF2-40B4-BE49-F238E27FC236}">
                  <a16:creationId xmlns:a16="http://schemas.microsoft.com/office/drawing/2014/main" id="{5F99F736-D6CD-4D32-9F64-0B501F115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952" y="1545420"/>
              <a:ext cx="2175979" cy="2175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D2EBDA-9445-4BF1-81F7-9D0AAF24D30D}"/>
              </a:ext>
            </a:extLst>
          </p:cNvPr>
          <p:cNvSpPr txBox="1">
            <a:spLocks/>
          </p:cNvSpPr>
          <p:nvPr/>
        </p:nvSpPr>
        <p:spPr>
          <a:xfrm>
            <a:off x="640895" y="755541"/>
            <a:ext cx="6915300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74AB7F-5737-434F-BC74-46F47066FDCE}"/>
              </a:ext>
            </a:extLst>
          </p:cNvPr>
          <p:cNvGrpSpPr/>
          <p:nvPr/>
        </p:nvGrpSpPr>
        <p:grpSpPr>
          <a:xfrm>
            <a:off x="583877" y="2106639"/>
            <a:ext cx="1589529" cy="1861476"/>
            <a:chOff x="5365128" y="2022040"/>
            <a:chExt cx="2048959" cy="2505581"/>
          </a:xfrm>
        </p:grpSpPr>
        <p:pic>
          <p:nvPicPr>
            <p:cNvPr id="18" name="Shape 220">
              <a:extLst>
                <a:ext uri="{FF2B5EF4-FFF2-40B4-BE49-F238E27FC236}">
                  <a16:creationId xmlns:a16="http://schemas.microsoft.com/office/drawing/2014/main" id="{F7179845-3697-423D-90D7-7366892A2B3A}"/>
                </a:ext>
              </a:extLst>
            </p:cNvPr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439063" y="2022040"/>
              <a:ext cx="1840695" cy="19123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40AB23-F723-462B-8A22-41BA1EBC98F1}"/>
                </a:ext>
              </a:extLst>
            </p:cNvPr>
            <p:cNvSpPr txBox="1"/>
            <p:nvPr/>
          </p:nvSpPr>
          <p:spPr>
            <a:xfrm>
              <a:off x="5365128" y="3881290"/>
              <a:ext cx="2048959" cy="646331"/>
            </a:xfrm>
            <a:prstGeom prst="rect">
              <a:avLst/>
            </a:prstGeom>
            <a:noFill/>
            <a:ln>
              <a:noFill/>
            </a:ln>
            <a:effectLst>
              <a:outerShdw blurRad="42863" dist="19050" dir="5400000" algn="bl" rotWithShape="0">
                <a:srgbClr val="00329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rgbClr val="FFFFFF"/>
                </a:buClr>
                <a:buSzPts val="1800"/>
                <a:buFont typeface="Roboto Slab"/>
                <a:buNone/>
                <a:defRPr sz="36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en-AU" sz="14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Field data</a:t>
              </a: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684B8DF-8A46-4BC9-ABD8-AD0E3E17A6D2}"/>
              </a:ext>
            </a:extLst>
          </p:cNvPr>
          <p:cNvSpPr/>
          <p:nvPr/>
        </p:nvSpPr>
        <p:spPr>
          <a:xfrm>
            <a:off x="2403573" y="2709149"/>
            <a:ext cx="893851" cy="21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10A778A-4CC5-441A-962B-C49BFB306E6F}"/>
              </a:ext>
            </a:extLst>
          </p:cNvPr>
          <p:cNvSpPr/>
          <p:nvPr/>
        </p:nvSpPr>
        <p:spPr>
          <a:xfrm>
            <a:off x="4976367" y="2701954"/>
            <a:ext cx="893851" cy="21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F0A688-7DF0-4414-BEF7-57795EA7AB17}"/>
              </a:ext>
            </a:extLst>
          </p:cNvPr>
          <p:cNvGrpSpPr/>
          <p:nvPr/>
        </p:nvGrpSpPr>
        <p:grpSpPr>
          <a:xfrm>
            <a:off x="6013238" y="2111647"/>
            <a:ext cx="1589529" cy="1861476"/>
            <a:chOff x="5365128" y="2022040"/>
            <a:chExt cx="2048959" cy="2505581"/>
          </a:xfrm>
        </p:grpSpPr>
        <p:pic>
          <p:nvPicPr>
            <p:cNvPr id="25" name="Shape 220">
              <a:extLst>
                <a:ext uri="{FF2B5EF4-FFF2-40B4-BE49-F238E27FC236}">
                  <a16:creationId xmlns:a16="http://schemas.microsoft.com/office/drawing/2014/main" id="{6F048E00-C5F1-4F82-9FF5-0218880EB612}"/>
                </a:ext>
              </a:extLst>
            </p:cNvPr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439063" y="2022040"/>
              <a:ext cx="1840695" cy="19123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23F815-FEF7-4A20-AC6E-2C5FF5F18FCE}"/>
                </a:ext>
              </a:extLst>
            </p:cNvPr>
            <p:cNvSpPr txBox="1"/>
            <p:nvPr/>
          </p:nvSpPr>
          <p:spPr>
            <a:xfrm>
              <a:off x="5365128" y="3881290"/>
              <a:ext cx="2048959" cy="646331"/>
            </a:xfrm>
            <a:prstGeom prst="rect">
              <a:avLst/>
            </a:prstGeom>
            <a:noFill/>
            <a:ln>
              <a:noFill/>
            </a:ln>
            <a:effectLst>
              <a:outerShdw blurRad="42863" dist="19050" dir="5400000" algn="bl" rotWithShape="0">
                <a:srgbClr val="00329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rgbClr val="FFFFFF"/>
                </a:buClr>
                <a:buSzPts val="1800"/>
                <a:buFont typeface="Roboto Slab"/>
                <a:buNone/>
                <a:defRPr sz="36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en-AU" sz="14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Field data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780A4-F0F9-4B7C-8654-94CB663FA5B9}"/>
              </a:ext>
            </a:extLst>
          </p:cNvPr>
          <p:cNvGrpSpPr/>
          <p:nvPr/>
        </p:nvGrpSpPr>
        <p:grpSpPr>
          <a:xfrm>
            <a:off x="3120562" y="2283095"/>
            <a:ext cx="2048959" cy="1978222"/>
            <a:chOff x="3547520" y="2179916"/>
            <a:chExt cx="2048959" cy="197822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F2F600-229A-4CE6-A80D-568D4BDD2558}"/>
                </a:ext>
              </a:extLst>
            </p:cNvPr>
            <p:cNvSpPr txBox="1"/>
            <p:nvPr/>
          </p:nvSpPr>
          <p:spPr>
            <a:xfrm>
              <a:off x="3547520" y="3511807"/>
              <a:ext cx="2048959" cy="646331"/>
            </a:xfrm>
            <a:prstGeom prst="rect">
              <a:avLst/>
            </a:prstGeom>
            <a:noFill/>
            <a:ln>
              <a:noFill/>
            </a:ln>
            <a:effectLst>
              <a:outerShdw blurRad="42863" dist="19050" dir="5400000" algn="bl" rotWithShape="0">
                <a:srgbClr val="00329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rgbClr val="FFFFFF"/>
                </a:buClr>
                <a:buSzPts val="1800"/>
                <a:buFont typeface="Roboto Slab"/>
                <a:buNone/>
                <a:defRPr sz="36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algn="ctr">
                <a:buClr>
                  <a:srgbClr val="FFFFFF"/>
                </a:buClr>
                <a:buSzPts val="1800"/>
                <a:buFont typeface="Roboto Slab"/>
                <a:buNone/>
                <a:defRPr sz="18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en-AU" sz="14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Lab data</a:t>
              </a:r>
            </a:p>
            <a:p>
              <a:endParaRPr lang="en-AU" sz="2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pic>
          <p:nvPicPr>
            <p:cNvPr id="29" name="Picture 2" descr="Image result for lab icon">
              <a:extLst>
                <a:ext uri="{FF2B5EF4-FFF2-40B4-BE49-F238E27FC236}">
                  <a16:creationId xmlns:a16="http://schemas.microsoft.com/office/drawing/2014/main" id="{4F735A1E-8444-4414-90CF-B44304DA6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1433" y="2179916"/>
              <a:ext cx="1204840" cy="1204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95083" y="-2501742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46FA4E-FACD-8843-B5A7-18DD48C9730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495">
            <a:off x="-2924691" y="-1579752"/>
            <a:ext cx="5165110" cy="3443406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051125E-A417-4549-8CD8-053390AB45BF}"/>
              </a:ext>
            </a:extLst>
          </p:cNvPr>
          <p:cNvSpPr txBox="1">
            <a:spLocks/>
          </p:cNvSpPr>
          <p:nvPr/>
        </p:nvSpPr>
        <p:spPr>
          <a:xfrm>
            <a:off x="2260093" y="552392"/>
            <a:ext cx="6915300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AU" sz="3600" dirty="0">
                <a:solidFill>
                  <a:schemeClr val="accent5">
                    <a:lumMod val="50000"/>
                  </a:schemeClr>
                </a:solidFill>
              </a:rPr>
              <a:t>Know your tools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8FF9159-8F41-4C2C-BA15-FA6B4B5FF559}"/>
              </a:ext>
            </a:extLst>
          </p:cNvPr>
          <p:cNvSpPr txBox="1">
            <a:spLocks/>
          </p:cNvSpPr>
          <p:nvPr/>
        </p:nvSpPr>
        <p:spPr>
          <a:xfrm>
            <a:off x="2088643" y="1546567"/>
            <a:ext cx="3522900" cy="31338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Font typeface="Arial" panose="020B0604020202020204" pitchFamily="34" charset="0"/>
              <a:buNone/>
            </a:pPr>
            <a:r>
              <a:rPr lang="en-AU" b="1" dirty="0">
                <a:solidFill>
                  <a:schemeClr val="accent5">
                    <a:lumMod val="50000"/>
                  </a:schemeClr>
                </a:solidFill>
              </a:rPr>
              <a:t>Passive monitoring tools</a:t>
            </a:r>
          </a:p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Lighthouse</a:t>
            </a:r>
          </a:p>
          <a:p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WebPageTest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AU" sz="2000" b="1" dirty="0" err="1">
                <a:solidFill>
                  <a:schemeClr val="accent5">
                    <a:lumMod val="50000"/>
                  </a:schemeClr>
                </a:solidFill>
              </a:rPr>
              <a:t>Web.dev</a:t>
            </a:r>
            <a:endParaRPr lang="en-AU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863ACD7-38F1-4883-BD15-3E58923B555F}"/>
              </a:ext>
            </a:extLst>
          </p:cNvPr>
          <p:cNvSpPr txBox="1">
            <a:spLocks/>
          </p:cNvSpPr>
          <p:nvPr/>
        </p:nvSpPr>
        <p:spPr>
          <a:xfrm>
            <a:off x="5823743" y="1546567"/>
            <a:ext cx="3522900" cy="31338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Font typeface="Arial" panose="020B0604020202020204" pitchFamily="34" charset="0"/>
              <a:buNone/>
            </a:pPr>
            <a:r>
              <a:rPr lang="en-AU" b="1" dirty="0">
                <a:solidFill>
                  <a:schemeClr val="accent5">
                    <a:lumMod val="50000"/>
                  </a:schemeClr>
                </a:solidFill>
              </a:rPr>
              <a:t>Active monitoring tools</a:t>
            </a:r>
          </a:p>
          <a:p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SpeedCurve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NewRelic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6FA50BF-2B56-412D-847C-C5BE1BFFE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8DDAD-10AC-4908-AD68-FCE5E9E6441F}"/>
              </a:ext>
            </a:extLst>
          </p:cNvPr>
          <p:cNvSpPr txBox="1"/>
          <p:nvPr/>
        </p:nvSpPr>
        <p:spPr>
          <a:xfrm>
            <a:off x="6016515" y="2423948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latin typeface="+mj-lt"/>
                <a:ea typeface="+mj-ea"/>
                <a:cs typeface="+mj-cs"/>
              </a:rPr>
              <a:t>Lighthouse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069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512553"/>
            <a:ext cx="7920990" cy="4053078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9B9FA8-94F6-4C88-A7B2-406C9BEB20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025"/>
          <a:stretch/>
        </p:blipFill>
        <p:spPr>
          <a:xfrm rot="21480000">
            <a:off x="853377" y="752443"/>
            <a:ext cx="7437246" cy="357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2163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18C49-A64F-4C4D-9F9D-8C5D1712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9" y="1975945"/>
            <a:ext cx="1461372" cy="1258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12D413-4611-4E2A-8F52-B77E2084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59" y="1979667"/>
            <a:ext cx="1350531" cy="1291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E6E05-542F-4133-827D-CCBD67140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014" y="1942662"/>
            <a:ext cx="1262632" cy="1291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17388-0B5A-4886-B398-F25EA8BCD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237" y="1942661"/>
            <a:ext cx="1406972" cy="1328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1ECDD-AFF1-4BE8-B295-D16F06639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666" y="1889453"/>
            <a:ext cx="1963053" cy="14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DCAB3C9E-8B5A-6845-BE6A-A38C8C4239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4941284" y="-53873"/>
            <a:ext cx="4461131" cy="503754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CEED9F7-7F17-6A40-A0DE-7BB873C986FC}"/>
              </a:ext>
            </a:extLst>
          </p:cNvPr>
          <p:cNvSpPr txBox="1"/>
          <p:nvPr/>
        </p:nvSpPr>
        <p:spPr>
          <a:xfrm>
            <a:off x="4815551" y="2219922"/>
            <a:ext cx="3741017" cy="64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66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453564636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C51CF65-5B4D-4CAF-B269-504D0621B54D}"/>
              </a:ext>
            </a:extLst>
          </p:cNvPr>
          <p:cNvSpPr txBox="1">
            <a:spLocks/>
          </p:cNvSpPr>
          <p:nvPr/>
        </p:nvSpPr>
        <p:spPr>
          <a:xfrm>
            <a:off x="1313672" y="991695"/>
            <a:ext cx="3813373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AU" sz="3600" dirty="0">
                <a:solidFill>
                  <a:schemeClr val="accent5">
                    <a:lumMod val="50000"/>
                  </a:schemeClr>
                </a:solidFill>
              </a:rPr>
              <a:t>Goals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C8C908A-32E8-446E-B42C-D48ACB51D18D}"/>
              </a:ext>
            </a:extLst>
          </p:cNvPr>
          <p:cNvSpPr txBox="1">
            <a:spLocks/>
          </p:cNvSpPr>
          <p:nvPr/>
        </p:nvSpPr>
        <p:spPr>
          <a:xfrm>
            <a:off x="1313672" y="1949415"/>
            <a:ext cx="4653055" cy="3303600"/>
          </a:xfrm>
          <a:prstGeom prst="rect">
            <a:avLst/>
          </a:prstGeom>
          <a:effectLst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200" dirty="0">
                <a:solidFill>
                  <a:schemeClr val="accent5">
                    <a:lumMod val="50000"/>
                  </a:schemeClr>
                </a:solidFill>
              </a:rPr>
              <a:t>100 </a:t>
            </a:r>
            <a:r>
              <a:rPr lang="en-AU" sz="2200" dirty="0" err="1">
                <a:solidFill>
                  <a:schemeClr val="accent5">
                    <a:lumMod val="50000"/>
                  </a:schemeClr>
                </a:solidFill>
              </a:rPr>
              <a:t>ms</a:t>
            </a:r>
            <a:r>
              <a:rPr lang="en-AU" sz="2200" dirty="0">
                <a:solidFill>
                  <a:schemeClr val="accent5">
                    <a:lumMod val="50000"/>
                  </a:schemeClr>
                </a:solidFill>
              </a:rPr>
              <a:t> response</a:t>
            </a:r>
          </a:p>
          <a:p>
            <a:r>
              <a:rPr lang="en-AU" sz="2200" dirty="0">
                <a:solidFill>
                  <a:schemeClr val="accent5">
                    <a:lumMod val="50000"/>
                  </a:schemeClr>
                </a:solidFill>
              </a:rPr>
              <a:t>60 fps for animations</a:t>
            </a:r>
          </a:p>
          <a:p>
            <a:pPr lvl="1"/>
            <a:r>
              <a:rPr lang="en-AU" sz="2200" dirty="0">
                <a:solidFill>
                  <a:schemeClr val="accent5">
                    <a:lumMod val="50000"/>
                  </a:schemeClr>
                </a:solidFill>
              </a:rPr>
              <a:t>Only 16.6 </a:t>
            </a:r>
            <a:r>
              <a:rPr lang="en-AU" sz="2200" dirty="0" err="1">
                <a:solidFill>
                  <a:schemeClr val="accent5">
                    <a:lumMod val="50000"/>
                  </a:schemeClr>
                </a:solidFill>
              </a:rPr>
              <a:t>ms</a:t>
            </a:r>
            <a:r>
              <a:rPr lang="en-AU" sz="2200" dirty="0">
                <a:solidFill>
                  <a:schemeClr val="accent5">
                    <a:lumMod val="50000"/>
                  </a:schemeClr>
                </a:solidFill>
              </a:rPr>
              <a:t> for your code</a:t>
            </a:r>
          </a:p>
          <a:p>
            <a:r>
              <a:rPr lang="en-AU" sz="2200" dirty="0" err="1">
                <a:solidFill>
                  <a:schemeClr val="accent5">
                    <a:lumMod val="50000"/>
                  </a:schemeClr>
                </a:solidFill>
              </a:rPr>
              <a:t>SpeedIndex</a:t>
            </a:r>
            <a:r>
              <a:rPr lang="en-AU" sz="2200" dirty="0">
                <a:solidFill>
                  <a:schemeClr val="accent5">
                    <a:lumMod val="50000"/>
                  </a:schemeClr>
                </a:solidFill>
              </a:rPr>
              <a:t> &lt; 1250</a:t>
            </a:r>
          </a:p>
          <a:p>
            <a:r>
              <a:rPr lang="en-AU" sz="2200" dirty="0">
                <a:solidFill>
                  <a:schemeClr val="accent5">
                    <a:lumMod val="50000"/>
                  </a:schemeClr>
                </a:solidFill>
              </a:rPr>
              <a:t>TTI &lt; 5s on 3G</a:t>
            </a:r>
          </a:p>
        </p:txBody>
      </p:sp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5C4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5C4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5C4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5C4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63953" y="-277027"/>
            <a:ext cx="5729950" cy="5615352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18FA192-B023-4DB2-B6C9-55BAF66E39DD}"/>
              </a:ext>
            </a:extLst>
          </p:cNvPr>
          <p:cNvSpPr txBox="1">
            <a:spLocks/>
          </p:cNvSpPr>
          <p:nvPr/>
        </p:nvSpPr>
        <p:spPr>
          <a:xfrm>
            <a:off x="3910605" y="1117783"/>
            <a:ext cx="1507804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AU" sz="4800" b="1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27F30C8-5A88-4714-87B7-109A5939581C}"/>
              </a:ext>
            </a:extLst>
          </p:cNvPr>
          <p:cNvSpPr txBox="1">
            <a:spLocks/>
          </p:cNvSpPr>
          <p:nvPr/>
        </p:nvSpPr>
        <p:spPr>
          <a:xfrm>
            <a:off x="2123271" y="2413011"/>
            <a:ext cx="4897457" cy="143230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 algn="ctr">
              <a:buFont typeface="Arial" panose="020B0604020202020204" pitchFamily="34" charset="0"/>
              <a:buNone/>
            </a:pPr>
            <a:r>
              <a:rPr lang="en-AU" sz="2800" b="1" dirty="0">
                <a:solidFill>
                  <a:schemeClr val="bg1"/>
                </a:solidFill>
              </a:rPr>
              <a:t>Max 170Kb </a:t>
            </a:r>
            <a:r>
              <a:rPr lang="en-AU" sz="2800" b="1" dirty="0" err="1">
                <a:solidFill>
                  <a:schemeClr val="bg1"/>
                </a:solidFill>
              </a:rPr>
              <a:t>gzipped</a:t>
            </a:r>
            <a:r>
              <a:rPr lang="en-AU" sz="2800" b="1" dirty="0">
                <a:solidFill>
                  <a:schemeClr val="bg1"/>
                </a:solidFill>
              </a:rPr>
              <a:t>  </a:t>
            </a:r>
          </a:p>
          <a:p>
            <a:pPr marL="76200" indent="0" algn="ctr">
              <a:buFont typeface="Arial" panose="020B0604020202020204" pitchFamily="34" charset="0"/>
              <a:buNone/>
            </a:pPr>
            <a:r>
              <a:rPr lang="en-AU" b="1" dirty="0">
                <a:solidFill>
                  <a:schemeClr val="bg1"/>
                </a:solidFill>
              </a:rPr>
              <a:t>0.8-1MB decompressed</a:t>
            </a:r>
          </a:p>
          <a:p>
            <a:pPr marL="76200" indent="0" algn="ctr">
              <a:buFont typeface="Arial" panose="020B0604020202020204" pitchFamily="34" charset="0"/>
              <a:buNone/>
            </a:pP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hocked meme">
            <a:extLst>
              <a:ext uri="{FF2B5EF4-FFF2-40B4-BE49-F238E27FC236}">
                <a16:creationId xmlns:a16="http://schemas.microsoft.com/office/drawing/2014/main" id="{EB8B2BD5-3C2D-4A5C-8027-512C7334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" y="-62090"/>
            <a:ext cx="9144000" cy="672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542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over loaded">
            <a:extLst>
              <a:ext uri="{FF2B5EF4-FFF2-40B4-BE49-F238E27FC236}">
                <a16:creationId xmlns:a16="http://schemas.microsoft.com/office/drawing/2014/main" id="{2B83E592-6F63-46B8-92C8-78C39EB12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0EB14-B275-4764-BEC0-902BEE2C63E1}"/>
              </a:ext>
            </a:extLst>
          </p:cNvPr>
          <p:cNvSpPr txBox="1"/>
          <p:nvPr/>
        </p:nvSpPr>
        <p:spPr>
          <a:xfrm>
            <a:off x="1863566" y="4210755"/>
            <a:ext cx="6608412" cy="792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  <a:latin typeface="+mj-lt"/>
              </a:rPr>
              <a:t>Average page size is 3Mb in 2018</a:t>
            </a:r>
          </a:p>
          <a:p>
            <a:pPr algn="ctr"/>
            <a:r>
              <a:rPr lang="en-AU" b="1" dirty="0">
                <a:solidFill>
                  <a:schemeClr val="bg1"/>
                </a:solidFill>
                <a:latin typeface="+mj-lt"/>
              </a:rPr>
              <a:t>Source: </a:t>
            </a:r>
            <a:r>
              <a:rPr lang="en-AU" b="1" dirty="0" err="1">
                <a:solidFill>
                  <a:schemeClr val="bg1"/>
                </a:solidFill>
                <a:latin typeface="+mj-lt"/>
              </a:rPr>
              <a:t>SpeedCurve</a:t>
            </a:r>
            <a:r>
              <a:rPr lang="en-AU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AU" b="1" dirty="0" err="1">
                <a:solidFill>
                  <a:schemeClr val="bg1"/>
                </a:solidFill>
                <a:latin typeface="+mj-lt"/>
              </a:rPr>
              <a:t>yas.fyi</a:t>
            </a:r>
            <a:r>
              <a:rPr lang="en-AU" b="1" dirty="0">
                <a:solidFill>
                  <a:schemeClr val="bg1"/>
                </a:solidFill>
                <a:latin typeface="+mj-lt"/>
              </a:rPr>
              <a:t>/2MnCdXm</a:t>
            </a:r>
          </a:p>
        </p:txBody>
      </p:sp>
    </p:spTree>
    <p:extLst>
      <p:ext uri="{BB962C8B-B14F-4D97-AF65-F5344CB8AC3E}">
        <p14:creationId xmlns:p14="http://schemas.microsoft.com/office/powerpoint/2010/main" val="311675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shocked meme">
            <a:extLst>
              <a:ext uri="{FF2B5EF4-FFF2-40B4-BE49-F238E27FC236}">
                <a16:creationId xmlns:a16="http://schemas.microsoft.com/office/drawing/2014/main" id="{A87FD6E4-D0AC-4077-95D0-46678B63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211733" cy="612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50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7757B-2132-4EE2-B6C6-479CABE48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816E48-4B0B-4D63-A79C-859C1ED6ACF7}"/>
              </a:ext>
            </a:extLst>
          </p:cNvPr>
          <p:cNvSpPr txBox="1">
            <a:spLocks/>
          </p:cNvSpPr>
          <p:nvPr/>
        </p:nvSpPr>
        <p:spPr>
          <a:xfrm>
            <a:off x="942989" y="385527"/>
            <a:ext cx="6915300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How browsers build the DOM</a:t>
            </a:r>
          </a:p>
        </p:txBody>
      </p:sp>
      <p:pic>
        <p:nvPicPr>
          <p:cNvPr id="4" name="Picture 4" descr="Image result for html icon">
            <a:extLst>
              <a:ext uri="{FF2B5EF4-FFF2-40B4-BE49-F238E27FC236}">
                <a16:creationId xmlns:a16="http://schemas.microsoft.com/office/drawing/2014/main" id="{23283CFF-B392-47CE-AB7C-94E90A7E8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" y="1564882"/>
            <a:ext cx="839056" cy="8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css icon">
            <a:extLst>
              <a:ext uri="{FF2B5EF4-FFF2-40B4-BE49-F238E27FC236}">
                <a16:creationId xmlns:a16="http://schemas.microsoft.com/office/drawing/2014/main" id="{2566ED5D-6281-4E38-9E7E-4F7F48E3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" y="3193844"/>
            <a:ext cx="799164" cy="7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BA7BD89-B5ED-45D4-A6FB-6A9590E9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75" y="1635606"/>
            <a:ext cx="888715" cy="68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35BBC-23DB-4627-963B-8AC68679291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0183" y="3193844"/>
            <a:ext cx="664608" cy="570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9D81D-B6C4-4B6E-95D6-64B824787FF8}"/>
              </a:ext>
            </a:extLst>
          </p:cNvPr>
          <p:cNvSpPr txBox="1"/>
          <p:nvPr/>
        </p:nvSpPr>
        <p:spPr>
          <a:xfrm>
            <a:off x="124933" y="2592076"/>
            <a:ext cx="11942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Load &amp; Parse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96D28-50C6-4DE8-AAA8-336BC5020ACC}"/>
              </a:ext>
            </a:extLst>
          </p:cNvPr>
          <p:cNvSpPr txBox="1"/>
          <p:nvPr/>
        </p:nvSpPr>
        <p:spPr>
          <a:xfrm>
            <a:off x="2387358" y="2497785"/>
            <a:ext cx="12200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Run Selectors</a:t>
            </a:r>
          </a:p>
          <a:p>
            <a:pPr algn="ctr"/>
            <a:r>
              <a:rPr lang="en-AU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Scripts</a:t>
            </a:r>
          </a:p>
        </p:txBody>
      </p:sp>
      <p:pic>
        <p:nvPicPr>
          <p:cNvPr id="10" name="Picture 10" descr="Related image">
            <a:extLst>
              <a:ext uri="{FF2B5EF4-FFF2-40B4-BE49-F238E27FC236}">
                <a16:creationId xmlns:a16="http://schemas.microsoft.com/office/drawing/2014/main" id="{8CAAE316-DBC9-4771-9646-4D051B1E5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991" y="2168141"/>
            <a:ext cx="1025703" cy="10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6CFEF6-D231-41E7-8B52-9A82A1F860FF}"/>
              </a:ext>
            </a:extLst>
          </p:cNvPr>
          <p:cNvCxnSpPr>
            <a:cxnSpLocks/>
          </p:cNvCxnSpPr>
          <p:nvPr/>
        </p:nvCxnSpPr>
        <p:spPr>
          <a:xfrm>
            <a:off x="942989" y="2024009"/>
            <a:ext cx="52635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82CB12-D5B1-4849-AD9F-4E0721608215}"/>
              </a:ext>
            </a:extLst>
          </p:cNvPr>
          <p:cNvCxnSpPr>
            <a:cxnSpLocks/>
          </p:cNvCxnSpPr>
          <p:nvPr/>
        </p:nvCxnSpPr>
        <p:spPr>
          <a:xfrm>
            <a:off x="942989" y="3557153"/>
            <a:ext cx="52635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07E54E-8402-4B3A-B588-B195E54F9CCA}"/>
              </a:ext>
            </a:extLst>
          </p:cNvPr>
          <p:cNvCxnSpPr>
            <a:cxnSpLocks/>
          </p:cNvCxnSpPr>
          <p:nvPr/>
        </p:nvCxnSpPr>
        <p:spPr>
          <a:xfrm>
            <a:off x="2563538" y="2111506"/>
            <a:ext cx="1078770" cy="35999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F2623A-50B8-46EA-A0B7-B351BCC0FCC6}"/>
              </a:ext>
            </a:extLst>
          </p:cNvPr>
          <p:cNvCxnSpPr>
            <a:cxnSpLocks/>
          </p:cNvCxnSpPr>
          <p:nvPr/>
        </p:nvCxnSpPr>
        <p:spPr>
          <a:xfrm flipV="1">
            <a:off x="2738303" y="2899853"/>
            <a:ext cx="904005" cy="62129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F018EF-F9DF-4380-8ACB-99204F3D48AF}"/>
              </a:ext>
            </a:extLst>
          </p:cNvPr>
          <p:cNvSpPr txBox="1"/>
          <p:nvPr/>
        </p:nvSpPr>
        <p:spPr>
          <a:xfrm>
            <a:off x="3720102" y="3219715"/>
            <a:ext cx="10874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Render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28C22-8EA2-4AA9-92CE-1536D382D8ED}"/>
              </a:ext>
            </a:extLst>
          </p:cNvPr>
          <p:cNvSpPr txBox="1"/>
          <p:nvPr/>
        </p:nvSpPr>
        <p:spPr>
          <a:xfrm>
            <a:off x="4865488" y="2409078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Layout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043D4A-1885-48B2-9FFA-314DCA54245D}"/>
              </a:ext>
            </a:extLst>
          </p:cNvPr>
          <p:cNvCxnSpPr>
            <a:cxnSpLocks/>
          </p:cNvCxnSpPr>
          <p:nvPr/>
        </p:nvCxnSpPr>
        <p:spPr>
          <a:xfrm>
            <a:off x="4844940" y="2706911"/>
            <a:ext cx="816121" cy="102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2" descr="Image result for html layout">
            <a:extLst>
              <a:ext uri="{FF2B5EF4-FFF2-40B4-BE49-F238E27FC236}">
                <a16:creationId xmlns:a16="http://schemas.microsoft.com/office/drawing/2014/main" id="{F68C8643-02B6-4547-B1C2-F1BF439D3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652" y="2227202"/>
            <a:ext cx="1763734" cy="8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8CBD9F-253C-4054-B63D-55FBFEFB9C90}"/>
              </a:ext>
            </a:extLst>
          </p:cNvPr>
          <p:cNvSpPr txBox="1"/>
          <p:nvPr/>
        </p:nvSpPr>
        <p:spPr>
          <a:xfrm>
            <a:off x="6022562" y="3213367"/>
            <a:ext cx="8256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Box Tree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A63E7C-451E-46D9-829D-9862D6FD03C2}"/>
              </a:ext>
            </a:extLst>
          </p:cNvPr>
          <p:cNvSpPr txBox="1"/>
          <p:nvPr/>
        </p:nvSpPr>
        <p:spPr>
          <a:xfrm>
            <a:off x="7135910" y="2438188"/>
            <a:ext cx="5790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Paint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802A9B-516B-4AAC-8A5F-495BBAE25C8B}"/>
              </a:ext>
            </a:extLst>
          </p:cNvPr>
          <p:cNvCxnSpPr>
            <a:cxnSpLocks/>
          </p:cNvCxnSpPr>
          <p:nvPr/>
        </p:nvCxnSpPr>
        <p:spPr>
          <a:xfrm>
            <a:off x="7115362" y="2736021"/>
            <a:ext cx="69813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14" descr="Image result for browser window">
            <a:extLst>
              <a:ext uri="{FF2B5EF4-FFF2-40B4-BE49-F238E27FC236}">
                <a16:creationId xmlns:a16="http://schemas.microsoft.com/office/drawing/2014/main" id="{F51F8763-69E3-4179-B442-AC0D03CCA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299" y="2308806"/>
            <a:ext cx="1125505" cy="79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Image result for tree icon">
            <a:extLst>
              <a:ext uri="{FF2B5EF4-FFF2-40B4-BE49-F238E27FC236}">
                <a16:creationId xmlns:a16="http://schemas.microsoft.com/office/drawing/2014/main" id="{86647A2D-6862-468A-9CAC-FD69BFD8D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697" y="2471501"/>
            <a:ext cx="490707" cy="49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47C0A5-44FD-46B5-907D-58BBDF05C8C2}"/>
              </a:ext>
            </a:extLst>
          </p:cNvPr>
          <p:cNvSpPr txBox="1"/>
          <p:nvPr/>
        </p:nvSpPr>
        <p:spPr>
          <a:xfrm>
            <a:off x="1845220" y="133296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DOM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B59C8-7C26-4A71-95D0-7F4230FAA330}"/>
              </a:ext>
            </a:extLst>
          </p:cNvPr>
          <p:cNvSpPr txBox="1"/>
          <p:nvPr/>
        </p:nvSpPr>
        <p:spPr>
          <a:xfrm>
            <a:off x="1774399" y="3797274"/>
            <a:ext cx="8819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CSSDOM</a:t>
            </a:r>
          </a:p>
        </p:txBody>
      </p:sp>
    </p:spTree>
    <p:extLst>
      <p:ext uri="{BB962C8B-B14F-4D97-AF65-F5344CB8AC3E}">
        <p14:creationId xmlns:p14="http://schemas.microsoft.com/office/powerpoint/2010/main" val="380426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6" grpId="0"/>
      <p:bldP spid="19" grpId="0"/>
      <p:bldP spid="20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4BC22-4A4C-45DC-B86E-9A7656A0D4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1026" name="Picture 2" descr="Image result for critical rendering path">
            <a:extLst>
              <a:ext uri="{FF2B5EF4-FFF2-40B4-BE49-F238E27FC236}">
                <a16:creationId xmlns:a16="http://schemas.microsoft.com/office/drawing/2014/main" id="{7F8B9480-B7EF-4EA2-A96A-8FD322EF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2" y="478700"/>
            <a:ext cx="8065933" cy="3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D9DDA1-1039-4304-B9AA-A11C3DC7A456}"/>
              </a:ext>
            </a:extLst>
          </p:cNvPr>
          <p:cNvSpPr/>
          <p:nvPr/>
        </p:nvSpPr>
        <p:spPr>
          <a:xfrm>
            <a:off x="2497580" y="4749851"/>
            <a:ext cx="24738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5">
                    <a:lumMod val="50000"/>
                  </a:schemeClr>
                </a:solidFill>
              </a:rPr>
              <a:t>Source: google developers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1108A4-5710-42F5-B0E0-872B76AADA5F}"/>
              </a:ext>
            </a:extLst>
          </p:cNvPr>
          <p:cNvSpPr/>
          <p:nvPr/>
        </p:nvSpPr>
        <p:spPr>
          <a:xfrm>
            <a:off x="4985578" y="4732515"/>
            <a:ext cx="1596753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AU" b="1" dirty="0" err="1">
                <a:solidFill>
                  <a:schemeClr val="accent5">
                    <a:lumMod val="50000"/>
                  </a:schemeClr>
                </a:solidFill>
              </a:rPr>
              <a:t>yas.fyi</a:t>
            </a:r>
            <a:r>
              <a:rPr lang="en-AU" b="1" dirty="0">
                <a:solidFill>
                  <a:schemeClr val="accent5">
                    <a:lumMod val="50000"/>
                  </a:schemeClr>
                </a:solidFill>
              </a:rPr>
              <a:t>/2zhGH0d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28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883" y="888669"/>
            <a:ext cx="6123266" cy="268207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44E310-879B-4210-845A-3EF893DF1BDF}"/>
              </a:ext>
            </a:extLst>
          </p:cNvPr>
          <p:cNvSpPr txBox="1">
            <a:spLocks/>
          </p:cNvSpPr>
          <p:nvPr/>
        </p:nvSpPr>
        <p:spPr>
          <a:xfrm>
            <a:off x="2415290" y="1794718"/>
            <a:ext cx="5049754" cy="177602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AU" sz="3000" b="1" dirty="0">
                <a:solidFill>
                  <a:schemeClr val="bg1"/>
                </a:solidFill>
              </a:rPr>
              <a:t>Stream HTML to the client</a:t>
            </a:r>
          </a:p>
          <a:p>
            <a:pPr marL="7620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AU" sz="3000" b="1" dirty="0">
                <a:solidFill>
                  <a:schemeClr val="bg1"/>
                </a:solidFill>
              </a:rPr>
              <a:t>Get your CSS down fast</a:t>
            </a:r>
          </a:p>
        </p:txBody>
      </p:sp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1319606" y="500389"/>
            <a:ext cx="689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spc="113" dirty="0">
                <a:solidFill>
                  <a:schemeClr val="tx2"/>
                </a:solidFill>
                <a:latin typeface="+mj-lt"/>
                <a:ea typeface="Nunito Bold" charset="0"/>
                <a:cs typeface="Nunito Bold" charset="0"/>
              </a:rPr>
              <a:t>Have we missed anything?</a:t>
            </a:r>
          </a:p>
        </p:txBody>
      </p:sp>
      <p:pic>
        <p:nvPicPr>
          <p:cNvPr id="2050" name="Picture 2" descr="Image result for js">
            <a:extLst>
              <a:ext uri="{FF2B5EF4-FFF2-40B4-BE49-F238E27FC236}">
                <a16:creationId xmlns:a16="http://schemas.microsoft.com/office/drawing/2014/main" id="{D58860FC-6EEA-434A-B529-5E7E0A44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4" y="2227294"/>
            <a:ext cx="1513065" cy="151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mage icon">
            <a:extLst>
              <a:ext uri="{FF2B5EF4-FFF2-40B4-BE49-F238E27FC236}">
                <a16:creationId xmlns:a16="http://schemas.microsoft.com/office/drawing/2014/main" id="{958F7696-61D3-42F8-AAB2-B456C6E5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73" y="1798749"/>
            <a:ext cx="2327003" cy="232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79494A98-AAB8-4039-884F-1FC6E66E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94" y="2227294"/>
            <a:ext cx="1513065" cy="151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avascript libraries">
            <a:extLst>
              <a:ext uri="{FF2B5EF4-FFF2-40B4-BE49-F238E27FC236}">
                <a16:creationId xmlns:a16="http://schemas.microsoft.com/office/drawing/2014/main" id="{7A75A47A-2441-48FD-B5DF-BE0F0337B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41" y="2293565"/>
            <a:ext cx="1808492" cy="14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ve you ever said fuck it half way through">
            <a:extLst>
              <a:ext uri="{FF2B5EF4-FFF2-40B4-BE49-F238E27FC236}">
                <a16:creationId xmlns:a16="http://schemas.microsoft.com/office/drawing/2014/main" id="{3277CFC1-124A-42F1-9ADA-63C60354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4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22" y="1279844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65399" y="3016872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Too much affects load time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015" y="3016017"/>
            <a:ext cx="150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Network request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99079" y="3020807"/>
            <a:ext cx="1097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Don’t even!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1816" y="2471220"/>
            <a:ext cx="1804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Internal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2642" y="2466809"/>
            <a:ext cx="1901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External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7065" y="2471220"/>
            <a:ext cx="13392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Inline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223396" y="466309"/>
            <a:ext cx="26972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368C8-ABEE-4DE8-9ED6-5FFD1525D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58" y="1055430"/>
            <a:ext cx="5020690" cy="1554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842688-4922-4B4F-928B-2798A09B7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58" y="3380214"/>
            <a:ext cx="5020690" cy="6481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50BC5A-4919-4D65-90FC-8AD14096E3B1}"/>
              </a:ext>
            </a:extLst>
          </p:cNvPr>
          <p:cNvSpPr/>
          <p:nvPr/>
        </p:nvSpPr>
        <p:spPr>
          <a:xfrm>
            <a:off x="615820" y="3473462"/>
            <a:ext cx="1588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indent="0" algn="ctr">
              <a:buNone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CSSDOM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9C39B-51EA-4551-B1A0-1B7C4346CE16}"/>
              </a:ext>
            </a:extLst>
          </p:cNvPr>
          <p:cNvSpPr/>
          <p:nvPr/>
        </p:nvSpPr>
        <p:spPr>
          <a:xfrm>
            <a:off x="615820" y="1601608"/>
            <a:ext cx="1071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indent="0" algn="ctr">
              <a:buNone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DOM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5B765-D9A6-4B31-824B-ED90E2FF673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025459" y="-2230947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6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398721" y="1528980"/>
            <a:ext cx="926857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892982" y="1206033"/>
            <a:ext cx="3843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  <a:latin typeface="Gill Sans"/>
                <a:ea typeface="Nunito Bold" charset="0"/>
                <a:cs typeface="Nunito Bold" charset="0"/>
              </a:rPr>
              <a:t>Let’s get optimizing!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43579-AB2A-40CF-9C1B-8DB8105F051F}"/>
              </a:ext>
            </a:extLst>
          </p:cNvPr>
          <p:cNvSpPr txBox="1"/>
          <p:nvPr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15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DD80-DAA5-4AAC-9A24-8D9B741F405E}"/>
              </a:ext>
            </a:extLst>
          </p:cNvPr>
          <p:cNvSpPr txBox="1">
            <a:spLocks/>
          </p:cNvSpPr>
          <p:nvPr/>
        </p:nvSpPr>
        <p:spPr>
          <a:xfrm>
            <a:off x="3680346" y="358375"/>
            <a:ext cx="4564569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PRPL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B4C5E-246D-46AA-8116-17DF2852FAC8}"/>
              </a:ext>
            </a:extLst>
          </p:cNvPr>
          <p:cNvSpPr txBox="1">
            <a:spLocks/>
          </p:cNvSpPr>
          <p:nvPr/>
        </p:nvSpPr>
        <p:spPr>
          <a:xfrm>
            <a:off x="3494942" y="1818169"/>
            <a:ext cx="3362537" cy="217306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chemeClr val="accent2">
                    <a:lumMod val="75000"/>
                  </a:schemeClr>
                </a:solidFill>
              </a:rPr>
              <a:t>P</a:t>
            </a:r>
            <a:r>
              <a:rPr lang="en-AU" sz="2800" dirty="0">
                <a:solidFill>
                  <a:schemeClr val="accent5">
                    <a:lumMod val="50000"/>
                  </a:schemeClr>
                </a:solidFill>
              </a:rPr>
              <a:t>ush</a:t>
            </a:r>
          </a:p>
          <a:p>
            <a:r>
              <a:rPr lang="en-AU" sz="2800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AU" sz="2800" dirty="0">
                <a:solidFill>
                  <a:schemeClr val="accent5">
                    <a:lumMod val="50000"/>
                  </a:schemeClr>
                </a:solidFill>
              </a:rPr>
              <a:t>ender</a:t>
            </a:r>
          </a:p>
          <a:p>
            <a:r>
              <a:rPr lang="en-AU" sz="2800" dirty="0">
                <a:solidFill>
                  <a:schemeClr val="accent2">
                    <a:lumMod val="75000"/>
                  </a:schemeClr>
                </a:solidFill>
              </a:rPr>
              <a:t>P</a:t>
            </a:r>
            <a:r>
              <a:rPr lang="en-AU" sz="2800" dirty="0">
                <a:solidFill>
                  <a:schemeClr val="accent5">
                    <a:lumMod val="50000"/>
                  </a:schemeClr>
                </a:solidFill>
              </a:rPr>
              <a:t>re-cache</a:t>
            </a:r>
          </a:p>
          <a:p>
            <a:r>
              <a:rPr lang="en-AU" sz="2800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en-AU" sz="2800" dirty="0">
                <a:solidFill>
                  <a:schemeClr val="accent5">
                    <a:lumMod val="50000"/>
                  </a:schemeClr>
                </a:solidFill>
              </a:rPr>
              <a:t>azy load</a:t>
            </a:r>
          </a:p>
        </p:txBody>
      </p:sp>
      <p:pic>
        <p:nvPicPr>
          <p:cNvPr id="4" name="Picture 10" descr="https://i.imgflip.com/2e14ok.jpg">
            <a:extLst>
              <a:ext uri="{FF2B5EF4-FFF2-40B4-BE49-F238E27FC236}">
                <a16:creationId xmlns:a16="http://schemas.microsoft.com/office/drawing/2014/main" id="{AD8F083B-BC25-413C-BA42-98F1CBE4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81" y="1781316"/>
            <a:ext cx="2672605" cy="194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CE13CD-91E2-433B-A631-11624C0B623B}"/>
              </a:ext>
            </a:extLst>
          </p:cNvPr>
          <p:cNvSpPr/>
          <p:nvPr/>
        </p:nvSpPr>
        <p:spPr>
          <a:xfrm>
            <a:off x="365465" y="4699510"/>
            <a:ext cx="7879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accent5">
                    <a:lumMod val="50000"/>
                  </a:schemeClr>
                </a:solidFill>
              </a:rPr>
              <a:t>https://developers.google.com/web/fundamentals/performance/prpl-pattern/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DD71-0F1E-4510-8E9A-7020A82224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1957474" y="-695836"/>
            <a:ext cx="57131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3930650" y="-580594"/>
            <a:ext cx="9144000" cy="657275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38A4878-D038-4235-B3BE-46D0DBAF88A5}"/>
              </a:ext>
            </a:extLst>
          </p:cNvPr>
          <p:cNvSpPr txBox="1">
            <a:spLocks/>
          </p:cNvSpPr>
          <p:nvPr/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A6DE641-F01B-4FCA-A5C7-FF96EF0FAFE8}"/>
              </a:ext>
            </a:extLst>
          </p:cNvPr>
          <p:cNvSpPr txBox="1">
            <a:spLocks/>
          </p:cNvSpPr>
          <p:nvPr/>
        </p:nvSpPr>
        <p:spPr>
          <a:xfrm>
            <a:off x="789572" y="1312085"/>
            <a:ext cx="6915300" cy="3303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&lt;link </a:t>
            </a:r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rel</a:t>
            </a: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="preload"&gt;</a:t>
            </a:r>
          </a:p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Inline the critical CSS</a:t>
            </a:r>
          </a:p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Example</a:t>
            </a:r>
          </a:p>
          <a:p>
            <a:endParaRPr lang="en-AU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AU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noscript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78514C-26C4-449F-AAFF-4F219A6D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18" y="2628087"/>
            <a:ext cx="7327232" cy="4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7CAED-A9FC-46FC-8368-938F0C86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474" y="1044408"/>
            <a:ext cx="4210050" cy="87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58284-15CF-4DBB-8F97-49390C8A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425" y="2317438"/>
            <a:ext cx="3443538" cy="17217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40B152-E242-4632-9D85-B104F9137F1E}"/>
              </a:ext>
            </a:extLst>
          </p:cNvPr>
          <p:cNvGrpSpPr>
            <a:grpSpLocks noChangeAspect="1"/>
          </p:cNvGrpSpPr>
          <p:nvPr/>
        </p:nvGrpSpPr>
        <p:grpSpPr>
          <a:xfrm>
            <a:off x="545413" y="1526850"/>
            <a:ext cx="3014602" cy="2450860"/>
            <a:chOff x="4300539" y="1984376"/>
            <a:chExt cx="3589338" cy="28908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30CB970-A051-4356-9400-26AD2AD45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AAB6119-BC52-4CC9-9C80-77C1B62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54B9369-5FC7-4C97-8B1A-F592012BD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9AC0CC-217F-4F97-9BF2-20F958572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BCC8D4-3621-4393-8595-EB4BD7DDC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C223F63-0254-4992-A5E0-2BE6C5728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E77CFBBD-C9CF-4569-B907-CF50D6981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4F9388C8-97FA-4D22-A773-7444D205C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C8B71CC8-2B94-4F1A-8EB5-63C42A3D8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4572C224-4521-4040-A835-8A42F8685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B8B3D870-A7C4-4FA4-BD86-7DD9A1FA9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B3D08E9-BEDB-47E8-B8AB-22C56663A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033A657-1938-4594-A6A5-64AB800E5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pic>
        <p:nvPicPr>
          <p:cNvPr id="3074" name="Picture 2" descr="Image result for webpack">
            <a:extLst>
              <a:ext uri="{FF2B5EF4-FFF2-40B4-BE49-F238E27FC236}">
                <a16:creationId xmlns:a16="http://schemas.microsoft.com/office/drawing/2014/main" id="{06190921-8382-42F2-8D43-DBA860C1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1" y="1675997"/>
            <a:ext cx="2779671" cy="15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181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8FA1-71F0-4273-A562-746129D2301A}"/>
              </a:ext>
            </a:extLst>
          </p:cNvPr>
          <p:cNvSpPr txBox="1">
            <a:spLocks/>
          </p:cNvSpPr>
          <p:nvPr/>
        </p:nvSpPr>
        <p:spPr>
          <a:xfrm>
            <a:off x="950652" y="344727"/>
            <a:ext cx="6915300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E1DFA-EB30-40B5-9641-9EF34A324B35}"/>
              </a:ext>
            </a:extLst>
          </p:cNvPr>
          <p:cNvSpPr txBox="1">
            <a:spLocks/>
          </p:cNvSpPr>
          <p:nvPr/>
        </p:nvSpPr>
        <p:spPr>
          <a:xfrm>
            <a:off x="448378" y="1127372"/>
            <a:ext cx="6915300" cy="3303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&lt;script defer </a:t>
            </a:r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=…</a:t>
            </a:r>
          </a:p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&lt;script async </a:t>
            </a:r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src</a:t>
            </a: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=…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Right before &lt;/body&gt;</a:t>
            </a:r>
          </a:p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Code splitting</a:t>
            </a:r>
          </a:p>
          <a:p>
            <a:pPr lvl="1"/>
            <a:r>
              <a:rPr lang="en-AU" sz="1600" dirty="0" err="1">
                <a:solidFill>
                  <a:schemeClr val="accent5">
                    <a:lumMod val="50000"/>
                  </a:schemeClr>
                </a:solidFill>
              </a:rPr>
              <a:t>CommonChunkPlugin</a:t>
            </a:r>
            <a:endParaRPr lang="en-AU" sz="16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Dynamic import/require</a:t>
            </a:r>
          </a:p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Analyse your bundle 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   (unused code/tree shaking)</a:t>
            </a:r>
          </a:p>
          <a:p>
            <a:pPr lvl="1"/>
            <a:r>
              <a:rPr lang="en-AU" sz="1600" dirty="0">
                <a:solidFill>
                  <a:schemeClr val="accent5">
                    <a:lumMod val="50000"/>
                  </a:schemeClr>
                </a:solidFill>
              </a:rPr>
              <a:t>webpack-bundle-</a:t>
            </a:r>
            <a:r>
              <a:rPr lang="en-AU" sz="1600" dirty="0" err="1">
                <a:solidFill>
                  <a:schemeClr val="accent5">
                    <a:lumMod val="50000"/>
                  </a:schemeClr>
                </a:solidFill>
              </a:rPr>
              <a:t>analyzer</a:t>
            </a:r>
            <a:endParaRPr lang="en-AU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js">
            <a:extLst>
              <a:ext uri="{FF2B5EF4-FFF2-40B4-BE49-F238E27FC236}">
                <a16:creationId xmlns:a16="http://schemas.microsoft.com/office/drawing/2014/main" id="{B81E4479-3F3E-4BD2-B048-710BC8E97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66" y="0"/>
            <a:ext cx="4667534" cy="46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5156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5629672" y="-1729440"/>
            <a:ext cx="9144000" cy="65727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FFD7798-5190-4FD5-A4D4-0A1A2D35F58D}"/>
              </a:ext>
            </a:extLst>
          </p:cNvPr>
          <p:cNvSpPr txBox="1">
            <a:spLocks/>
          </p:cNvSpPr>
          <p:nvPr/>
        </p:nvSpPr>
        <p:spPr>
          <a:xfrm>
            <a:off x="777780" y="731575"/>
            <a:ext cx="6915300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Web Fonts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59491DB-93A0-40A8-A04A-F5FEFCC02D66}"/>
              </a:ext>
            </a:extLst>
          </p:cNvPr>
          <p:cNvSpPr txBox="1">
            <a:spLocks/>
          </p:cNvSpPr>
          <p:nvPr/>
        </p:nvSpPr>
        <p:spPr>
          <a:xfrm>
            <a:off x="777780" y="1689295"/>
            <a:ext cx="6915300" cy="3303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Can be cached</a:t>
            </a:r>
          </a:p>
          <a:p>
            <a:pPr>
              <a:spcBef>
                <a:spcPts val="1200"/>
              </a:spcBef>
            </a:pP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Prefetch/Preload</a:t>
            </a:r>
          </a:p>
          <a:p>
            <a:pPr>
              <a:spcBef>
                <a:spcPts val="1200"/>
              </a:spcBef>
            </a:pP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Do you even need it?</a:t>
            </a:r>
          </a:p>
          <a:p>
            <a:pPr lvl="1">
              <a:spcBef>
                <a:spcPts val="1200"/>
              </a:spcBef>
            </a:pP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eBay’s font loading strategy</a:t>
            </a:r>
          </a:p>
        </p:txBody>
      </p:sp>
      <p:grpSp>
        <p:nvGrpSpPr>
          <p:cNvPr id="7" name="Shape 766">
            <a:extLst>
              <a:ext uri="{FF2B5EF4-FFF2-40B4-BE49-F238E27FC236}">
                <a16:creationId xmlns:a16="http://schemas.microsoft.com/office/drawing/2014/main" id="{5052888C-0205-45D5-8A80-285D65509A79}"/>
              </a:ext>
            </a:extLst>
          </p:cNvPr>
          <p:cNvGrpSpPr/>
          <p:nvPr/>
        </p:nvGrpSpPr>
        <p:grpSpPr>
          <a:xfrm>
            <a:off x="5309486" y="1585843"/>
            <a:ext cx="1463394" cy="1730186"/>
            <a:chOff x="1268550" y="929175"/>
            <a:chExt cx="407950" cy="497475"/>
          </a:xfrm>
        </p:grpSpPr>
        <p:sp>
          <p:nvSpPr>
            <p:cNvPr id="9" name="Shape 767">
              <a:extLst>
                <a:ext uri="{FF2B5EF4-FFF2-40B4-BE49-F238E27FC236}">
                  <a16:creationId xmlns:a16="http://schemas.microsoft.com/office/drawing/2014/main" id="{CA6688BD-8462-411B-BC83-6037AEC7C657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9050" cap="rnd" cmpd="sng">
              <a:solidFill>
                <a:schemeClr val="accent5">
                  <a:lumMod val="50000"/>
                </a:schemeClr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0" name="Shape 768">
              <a:extLst>
                <a:ext uri="{FF2B5EF4-FFF2-40B4-BE49-F238E27FC236}">
                  <a16:creationId xmlns:a16="http://schemas.microsoft.com/office/drawing/2014/main" id="{80FADD71-DBFE-43FE-877C-77B4EBB33255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9050" cap="rnd" cmpd="sng">
              <a:solidFill>
                <a:schemeClr val="accent5">
                  <a:lumMod val="50000"/>
                </a:schemeClr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Shape 769">
              <a:extLst>
                <a:ext uri="{FF2B5EF4-FFF2-40B4-BE49-F238E27FC236}">
                  <a16:creationId xmlns:a16="http://schemas.microsoft.com/office/drawing/2014/main" id="{F194998F-CFC0-4A11-9298-38C6BA48E08E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>
                  <a:lumMod val="50000"/>
                </a:schemeClr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AB5FEE-2AC6-4771-8B63-D8D22BD4D10C}"/>
              </a:ext>
            </a:extLst>
          </p:cNvPr>
          <p:cNvSpPr txBox="1"/>
          <p:nvPr/>
        </p:nvSpPr>
        <p:spPr>
          <a:xfrm>
            <a:off x="5616725" y="1625685"/>
            <a:ext cx="936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20439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690490" y="0"/>
            <a:ext cx="571312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3905" y="601371"/>
            <a:ext cx="17832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+mj-lt"/>
                <a:ea typeface="Nunito Bold" charset="0"/>
                <a:cs typeface="Nunito Bold" charset="0"/>
              </a:rPr>
              <a:t>Images</a:t>
            </a:r>
          </a:p>
        </p:txBody>
      </p:sp>
      <p:grpSp>
        <p:nvGrpSpPr>
          <p:cNvPr id="11" name="Shape 433">
            <a:extLst>
              <a:ext uri="{FF2B5EF4-FFF2-40B4-BE49-F238E27FC236}">
                <a16:creationId xmlns:a16="http://schemas.microsoft.com/office/drawing/2014/main" id="{25BA9C45-8260-4342-A500-7AE62E9AE483}"/>
              </a:ext>
            </a:extLst>
          </p:cNvPr>
          <p:cNvGrpSpPr/>
          <p:nvPr/>
        </p:nvGrpSpPr>
        <p:grpSpPr>
          <a:xfrm>
            <a:off x="246486" y="1960938"/>
            <a:ext cx="1646364" cy="1221624"/>
            <a:chOff x="1929775" y="320925"/>
            <a:chExt cx="423800" cy="372650"/>
          </a:xfrm>
        </p:grpSpPr>
        <p:sp>
          <p:nvSpPr>
            <p:cNvPr id="13" name="Shape 434">
              <a:extLst>
                <a:ext uri="{FF2B5EF4-FFF2-40B4-BE49-F238E27FC236}">
                  <a16:creationId xmlns:a16="http://schemas.microsoft.com/office/drawing/2014/main" id="{7A073D41-D7F5-493D-8EA9-01D88D74E1F9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435">
              <a:extLst>
                <a:ext uri="{FF2B5EF4-FFF2-40B4-BE49-F238E27FC236}">
                  <a16:creationId xmlns:a16="http://schemas.microsoft.com/office/drawing/2014/main" id="{556639BA-3FA5-4120-81A0-F9B575C4C48A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436">
              <a:extLst>
                <a:ext uri="{FF2B5EF4-FFF2-40B4-BE49-F238E27FC236}">
                  <a16:creationId xmlns:a16="http://schemas.microsoft.com/office/drawing/2014/main" id="{48445037-AD2B-4891-A404-8A623052E5D6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437">
              <a:extLst>
                <a:ext uri="{FF2B5EF4-FFF2-40B4-BE49-F238E27FC236}">
                  <a16:creationId xmlns:a16="http://schemas.microsoft.com/office/drawing/2014/main" id="{E60E2322-D77E-4BEC-B79E-FEF4C70114DC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438">
              <a:extLst>
                <a:ext uri="{FF2B5EF4-FFF2-40B4-BE49-F238E27FC236}">
                  <a16:creationId xmlns:a16="http://schemas.microsoft.com/office/drawing/2014/main" id="{10601F77-650C-4662-A2E6-0EB2C788C4E7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0BD60A0-FA38-4C20-9BE8-2EAC751BD10E}"/>
              </a:ext>
            </a:extLst>
          </p:cNvPr>
          <p:cNvSpPr txBox="1">
            <a:spLocks/>
          </p:cNvSpPr>
          <p:nvPr/>
        </p:nvSpPr>
        <p:spPr>
          <a:xfrm>
            <a:off x="3043788" y="1530762"/>
            <a:ext cx="5436500" cy="3303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&gt; 50% of page weight</a:t>
            </a:r>
          </a:p>
          <a:p>
            <a:pPr>
              <a:spcBef>
                <a:spcPts val="1200"/>
              </a:spcBef>
            </a:pP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Right dimensions</a:t>
            </a:r>
          </a:p>
          <a:p>
            <a:pPr>
              <a:spcBef>
                <a:spcPts val="1200"/>
              </a:spcBef>
            </a:pP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Next-gen formats</a:t>
            </a:r>
          </a:p>
          <a:p>
            <a:pPr>
              <a:spcBef>
                <a:spcPts val="1200"/>
              </a:spcBef>
            </a:pP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Compression =&gt; into build process</a:t>
            </a:r>
          </a:p>
          <a:p>
            <a:pPr>
              <a:spcBef>
                <a:spcPts val="1200"/>
              </a:spcBef>
            </a:pP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Lazy </a:t>
            </a:r>
            <a:r>
              <a:rPr lang="en-AU" sz="2000" dirty="0" err="1">
                <a:solidFill>
                  <a:schemeClr val="accent5">
                    <a:lumMod val="50000"/>
                  </a:schemeClr>
                </a:solidFill>
              </a:rPr>
              <a:t>load’em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 (Intersection API)</a:t>
            </a:r>
          </a:p>
          <a:p>
            <a:pPr>
              <a:spcBef>
                <a:spcPts val="1200"/>
              </a:spcBef>
            </a:pP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Less of </a:t>
            </a:r>
            <a:r>
              <a:rPr lang="en-AU" sz="2000" dirty="0" err="1">
                <a:solidFill>
                  <a:schemeClr val="accent5">
                    <a:lumMod val="50000"/>
                  </a:schemeClr>
                </a:solidFill>
              </a:rPr>
              <a:t>em</a:t>
            </a:r>
            <a:endParaRPr lang="en-AU" sz="20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ts val="1200"/>
              </a:spcBef>
            </a:pPr>
            <a:endParaRPr lang="en-AU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5998C-C82E-41B4-AA3B-76B1DF921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3795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926494" y="1215301"/>
            <a:ext cx="3191287" cy="31509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8944" y="2624381"/>
            <a:ext cx="3274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Lead front end engineer @Readify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1849" y="1570360"/>
            <a:ext cx="830933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Olá</a:t>
            </a:r>
            <a:r>
              <a:rPr lang="en-US" sz="2400" b="1" spc="113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2833" y="2094237"/>
            <a:ext cx="3048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Yaser Adel Mehraban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33243" y="3029705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1600" dirty="0" err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yashints</a:t>
            </a:r>
            <a:endParaRPr lang="en-US" sz="160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6388B9-EE19-8C46-BDCF-9E2FBBEB5D9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36" y="1107731"/>
            <a:ext cx="2471958" cy="2732163"/>
          </a:xfrm>
          <a:prstGeom prst="ellipse">
            <a:avLst/>
          </a:prstGeom>
          <a:ln w="190500" cap="rnd">
            <a:noFill/>
            <a:prstDash val="solid"/>
          </a:ln>
          <a:effectLst/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pic>
        <p:nvPicPr>
          <p:cNvPr id="13" name="Picture 2" descr="Image result for twitter icon white transparent">
            <a:extLst>
              <a:ext uri="{FF2B5EF4-FFF2-40B4-BE49-F238E27FC236}">
                <a16:creationId xmlns:a16="http://schemas.microsoft.com/office/drawing/2014/main" id="{FBFC7914-C3A2-427F-8294-F4352E25C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18" y="3038373"/>
            <a:ext cx="338554" cy="338554"/>
          </a:xfrm>
          <a:prstGeom prst="rect">
            <a:avLst/>
          </a:prstGeom>
          <a:solidFill>
            <a:srgbClr val="3188CF"/>
          </a:solidFill>
          <a:effectLst>
            <a:softEdge rad="25400"/>
          </a:effectLst>
          <a:extLst/>
        </p:spPr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5411-B958-42F8-9B67-D4622C583428}"/>
              </a:ext>
            </a:extLst>
          </p:cNvPr>
          <p:cNvSpPr txBox="1">
            <a:spLocks/>
          </p:cNvSpPr>
          <p:nvPr/>
        </p:nvSpPr>
        <p:spPr>
          <a:xfrm>
            <a:off x="951292" y="582750"/>
            <a:ext cx="3921214" cy="746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Progressive images</a:t>
            </a:r>
          </a:p>
        </p:txBody>
      </p:sp>
      <p:pic>
        <p:nvPicPr>
          <p:cNvPr id="3" name="Picture 4" descr="Related image">
            <a:extLst>
              <a:ext uri="{FF2B5EF4-FFF2-40B4-BE49-F238E27FC236}">
                <a16:creationId xmlns:a16="http://schemas.microsoft.com/office/drawing/2014/main" id="{9DE86119-6650-4D73-B55F-27A90C2FE8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12" y="1484855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26E82-8397-44F9-BD07-731CDD643F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4572000" y="-657867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06220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EFB914-D2F7-4FF6-9EE9-3F72E6759442}"/>
              </a:ext>
            </a:extLst>
          </p:cNvPr>
          <p:cNvSpPr txBox="1">
            <a:spLocks/>
          </p:cNvSpPr>
          <p:nvPr/>
        </p:nvSpPr>
        <p:spPr>
          <a:xfrm>
            <a:off x="5613444" y="323055"/>
            <a:ext cx="1886352" cy="8393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srcset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8BA97-DF06-4686-9EEE-8B8AA4DB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39" y="1199906"/>
            <a:ext cx="5555691" cy="3200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3BBB8-6E5F-4EEE-8424-9E92D9F4F6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-6678105" y="-943829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24570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EA03FA06-A7EE-457E-8843-C2C183327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99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78515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03">
            <a:extLst>
              <a:ext uri="{FF2B5EF4-FFF2-40B4-BE49-F238E27FC236}">
                <a16:creationId xmlns:a16="http://schemas.microsoft.com/office/drawing/2014/main" id="{BA4E1008-2E3D-4433-9BFD-5379ED19CC6A}"/>
              </a:ext>
            </a:extLst>
          </p:cNvPr>
          <p:cNvGrpSpPr/>
          <p:nvPr/>
        </p:nvGrpSpPr>
        <p:grpSpPr>
          <a:xfrm>
            <a:off x="168630" y="1432110"/>
            <a:ext cx="3010943" cy="1289700"/>
            <a:chOff x="323513" y="1986800"/>
            <a:chExt cx="2952125" cy="1289700"/>
          </a:xfrm>
        </p:grpSpPr>
        <p:sp>
          <p:nvSpPr>
            <p:cNvPr id="39" name="Shape 304">
              <a:extLst>
                <a:ext uri="{FF2B5EF4-FFF2-40B4-BE49-F238E27FC236}">
                  <a16:creationId xmlns:a16="http://schemas.microsoft.com/office/drawing/2014/main" id="{70FE159D-C7C8-4054-9971-5185A64F100A}"/>
                </a:ext>
              </a:extLst>
            </p:cNvPr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2600" dirty="0">
                  <a:solidFill>
                    <a:schemeClr val="accent5">
                      <a:lumMod val="50000"/>
                    </a:schemeClr>
                  </a:solidFill>
                  <a:latin typeface="+mj-lt"/>
                  <a:ea typeface="Abel"/>
                  <a:cs typeface="Abel"/>
                  <a:sym typeface="Abel"/>
                </a:rPr>
                <a:t>Field Data</a:t>
              </a:r>
              <a:endParaRPr sz="2600" dirty="0">
                <a:solidFill>
                  <a:schemeClr val="accent5">
                    <a:lumMod val="50000"/>
                  </a:schemeClr>
                </a:solidFill>
                <a:latin typeface="+mj-lt"/>
                <a:ea typeface="Abel"/>
                <a:cs typeface="Abel"/>
                <a:sym typeface="Abel"/>
              </a:endParaRPr>
            </a:p>
          </p:txBody>
        </p:sp>
        <p:cxnSp>
          <p:nvCxnSpPr>
            <p:cNvPr id="40" name="Shape 305">
              <a:extLst>
                <a:ext uri="{FF2B5EF4-FFF2-40B4-BE49-F238E27FC236}">
                  <a16:creationId xmlns:a16="http://schemas.microsoft.com/office/drawing/2014/main" id="{054952E1-0E17-4852-9A16-762395BFA84D}"/>
                </a:ext>
              </a:extLst>
            </p:cNvPr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1" name="Shape 306">
            <a:extLst>
              <a:ext uri="{FF2B5EF4-FFF2-40B4-BE49-F238E27FC236}">
                <a16:creationId xmlns:a16="http://schemas.microsoft.com/office/drawing/2014/main" id="{FA59C218-47BD-4BB7-A2AC-7996ABB0173B}"/>
              </a:ext>
            </a:extLst>
          </p:cNvPr>
          <p:cNvGrpSpPr/>
          <p:nvPr/>
        </p:nvGrpSpPr>
        <p:grpSpPr>
          <a:xfrm>
            <a:off x="5113773" y="505660"/>
            <a:ext cx="3610650" cy="1289700"/>
            <a:chOff x="5209838" y="1060350"/>
            <a:chExt cx="3610650" cy="1289700"/>
          </a:xfrm>
        </p:grpSpPr>
        <p:sp>
          <p:nvSpPr>
            <p:cNvPr id="42" name="Shape 307">
              <a:extLst>
                <a:ext uri="{FF2B5EF4-FFF2-40B4-BE49-F238E27FC236}">
                  <a16:creationId xmlns:a16="http://schemas.microsoft.com/office/drawing/2014/main" id="{6F36B83B-A2DA-4E37-A69E-EDFD559786C8}"/>
                </a:ext>
              </a:extLst>
            </p:cNvPr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AU" sz="2600" dirty="0">
                  <a:solidFill>
                    <a:schemeClr val="accent5">
                      <a:lumMod val="50000"/>
                    </a:schemeClr>
                  </a:solidFill>
                  <a:latin typeface="+mj-lt"/>
                  <a:ea typeface="Abel"/>
                  <a:cs typeface="Abel"/>
                  <a:sym typeface="Abel"/>
                </a:rPr>
                <a:t>Deploy – Field Data</a:t>
              </a:r>
              <a:endParaRPr sz="2600" dirty="0">
                <a:solidFill>
                  <a:schemeClr val="accent5">
                    <a:lumMod val="50000"/>
                  </a:schemeClr>
                </a:solidFill>
                <a:latin typeface="+mj-lt"/>
                <a:ea typeface="Abel"/>
                <a:cs typeface="Abel"/>
                <a:sym typeface="Abel"/>
              </a:endParaRPr>
            </a:p>
          </p:txBody>
        </p:sp>
        <p:cxnSp>
          <p:nvCxnSpPr>
            <p:cNvPr id="43" name="Shape 308">
              <a:extLst>
                <a:ext uri="{FF2B5EF4-FFF2-40B4-BE49-F238E27FC236}">
                  <a16:creationId xmlns:a16="http://schemas.microsoft.com/office/drawing/2014/main" id="{81B8D680-B57F-42FC-8822-CE25FBB6343B}"/>
                </a:ext>
              </a:extLst>
            </p:cNvPr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4" name="Shape 309">
            <a:extLst>
              <a:ext uri="{FF2B5EF4-FFF2-40B4-BE49-F238E27FC236}">
                <a16:creationId xmlns:a16="http://schemas.microsoft.com/office/drawing/2014/main" id="{0A50E335-31B6-4D76-ABB3-E3C8DC6618CD}"/>
              </a:ext>
            </a:extLst>
          </p:cNvPr>
          <p:cNvGrpSpPr/>
          <p:nvPr/>
        </p:nvGrpSpPr>
        <p:grpSpPr>
          <a:xfrm>
            <a:off x="5113773" y="2465760"/>
            <a:ext cx="3610650" cy="1289700"/>
            <a:chOff x="5209838" y="3020450"/>
            <a:chExt cx="3610650" cy="1289700"/>
          </a:xfrm>
        </p:grpSpPr>
        <p:sp>
          <p:nvSpPr>
            <p:cNvPr id="45" name="Shape 310">
              <a:extLst>
                <a:ext uri="{FF2B5EF4-FFF2-40B4-BE49-F238E27FC236}">
                  <a16:creationId xmlns:a16="http://schemas.microsoft.com/office/drawing/2014/main" id="{F0E67972-978A-45B9-98C5-2AFA8CAFF185}"/>
                </a:ext>
              </a:extLst>
            </p:cNvPr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AU" sz="2600" dirty="0">
                  <a:solidFill>
                    <a:schemeClr val="accent5">
                      <a:lumMod val="50000"/>
                    </a:schemeClr>
                  </a:solidFill>
                  <a:latin typeface="+mj-lt"/>
                  <a:ea typeface="Abel"/>
                  <a:cs typeface="Abel"/>
                  <a:sym typeface="Abel"/>
                </a:rPr>
                <a:t>Improve – Lab Data</a:t>
              </a:r>
              <a:endParaRPr sz="2600" dirty="0">
                <a:solidFill>
                  <a:schemeClr val="accent5">
                    <a:lumMod val="50000"/>
                  </a:schemeClr>
                </a:solidFill>
                <a:latin typeface="+mj-lt"/>
                <a:ea typeface="Abel"/>
                <a:cs typeface="Abel"/>
                <a:sym typeface="Abel"/>
              </a:endParaRPr>
            </a:p>
          </p:txBody>
        </p:sp>
        <p:cxnSp>
          <p:nvCxnSpPr>
            <p:cNvPr id="46" name="Shape 311">
              <a:extLst>
                <a:ext uri="{FF2B5EF4-FFF2-40B4-BE49-F238E27FC236}">
                  <a16:creationId xmlns:a16="http://schemas.microsoft.com/office/drawing/2014/main" id="{3AB1C2A6-D078-4022-B37A-9E1BB4E13F94}"/>
                </a:ext>
              </a:extLst>
            </p:cNvPr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7" name="Shape 312">
            <a:extLst>
              <a:ext uri="{FF2B5EF4-FFF2-40B4-BE49-F238E27FC236}">
                <a16:creationId xmlns:a16="http://schemas.microsoft.com/office/drawing/2014/main" id="{DB17D0E9-9B05-46A6-8C1F-F917A3DB4C9B}"/>
              </a:ext>
            </a:extLst>
          </p:cNvPr>
          <p:cNvGrpSpPr/>
          <p:nvPr/>
        </p:nvGrpSpPr>
        <p:grpSpPr>
          <a:xfrm>
            <a:off x="2566148" y="173773"/>
            <a:ext cx="3814835" cy="3790597"/>
            <a:chOff x="2662213" y="676344"/>
            <a:chExt cx="3814835" cy="3790597"/>
          </a:xfrm>
        </p:grpSpPr>
        <p:sp>
          <p:nvSpPr>
            <p:cNvPr id="48" name="Shape 313">
              <a:extLst>
                <a:ext uri="{FF2B5EF4-FFF2-40B4-BE49-F238E27FC236}">
                  <a16:creationId xmlns:a16="http://schemas.microsoft.com/office/drawing/2014/main" id="{F23E0E9D-FBD5-4426-B0CD-B890351A3231}"/>
                </a:ext>
              </a:extLst>
            </p:cNvPr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2AC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9" name="Shape 314">
              <a:extLst>
                <a:ext uri="{FF2B5EF4-FFF2-40B4-BE49-F238E27FC236}">
                  <a16:creationId xmlns:a16="http://schemas.microsoft.com/office/drawing/2014/main" id="{0ADB8A4D-4992-4357-A6DF-37A1414B6C16}"/>
                </a:ext>
              </a:extLst>
            </p:cNvPr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0D7F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0" name="Shape 315">
              <a:extLst>
                <a:ext uri="{FF2B5EF4-FFF2-40B4-BE49-F238E27FC236}">
                  <a16:creationId xmlns:a16="http://schemas.microsoft.com/office/drawing/2014/main" id="{7F564C69-E392-44C7-AC70-BB0743E3CFBD}"/>
                </a:ext>
              </a:extLst>
            </p:cNvPr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184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51" name="Shape 316">
              <a:extLst>
                <a:ext uri="{FF2B5EF4-FFF2-40B4-BE49-F238E27FC236}">
                  <a16:creationId xmlns:a16="http://schemas.microsoft.com/office/drawing/2014/main" id="{056E9E42-E6F5-4A3D-916D-9F1F14A3EA30}"/>
                </a:ext>
              </a:extLst>
            </p:cNvPr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61" name="Shape 317">
                <a:extLst>
                  <a:ext uri="{FF2B5EF4-FFF2-40B4-BE49-F238E27FC236}">
                    <a16:creationId xmlns:a16="http://schemas.microsoft.com/office/drawing/2014/main" id="{CFD0BF8F-FDF7-48DA-B136-C9B198A3FA7D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84DE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Shape 318">
                <a:extLst>
                  <a:ext uri="{FF2B5EF4-FFF2-40B4-BE49-F238E27FC236}">
                    <a16:creationId xmlns:a16="http://schemas.microsoft.com/office/drawing/2014/main" id="{14B34695-FE35-4465-97D6-FA959779799B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84D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2" name="Shape 319">
              <a:extLst>
                <a:ext uri="{FF2B5EF4-FFF2-40B4-BE49-F238E27FC236}">
                  <a16:creationId xmlns:a16="http://schemas.microsoft.com/office/drawing/2014/main" id="{9691F23C-CCEB-42C6-A89E-553D8D10B402}"/>
                </a:ext>
              </a:extLst>
            </p:cNvPr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59" name="Shape 320">
                <a:extLst>
                  <a:ext uri="{FF2B5EF4-FFF2-40B4-BE49-F238E27FC236}">
                    <a16:creationId xmlns:a16="http://schemas.microsoft.com/office/drawing/2014/main" id="{96ABC611-1697-4C05-B47C-ABCB8D89B6B0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2AC7D7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Shape 321">
                <a:extLst>
                  <a:ext uri="{FF2B5EF4-FFF2-40B4-BE49-F238E27FC236}">
                    <a16:creationId xmlns:a16="http://schemas.microsoft.com/office/drawing/2014/main" id="{81AFA031-37DE-44C3-8CF3-0A07274540F0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2AC7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3" name="Shape 322">
              <a:extLst>
                <a:ext uri="{FF2B5EF4-FFF2-40B4-BE49-F238E27FC236}">
                  <a16:creationId xmlns:a16="http://schemas.microsoft.com/office/drawing/2014/main" id="{57550702-4815-4621-B93D-5528B370F485}"/>
                </a:ext>
              </a:extLst>
            </p:cNvPr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57" name="Shape 323">
                <a:extLst>
                  <a:ext uri="{FF2B5EF4-FFF2-40B4-BE49-F238E27FC236}">
                    <a16:creationId xmlns:a16="http://schemas.microsoft.com/office/drawing/2014/main" id="{D72C4358-3F53-434D-AB62-48E4BA621F30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D7FD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Shape 324">
                <a:extLst>
                  <a:ext uri="{FF2B5EF4-FFF2-40B4-BE49-F238E27FC236}">
                    <a16:creationId xmlns:a16="http://schemas.microsoft.com/office/drawing/2014/main" id="{83BB2747-5B51-43A8-B434-F0958883ACD6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D7F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4" name="Shape 325">
              <a:extLst>
                <a:ext uri="{FF2B5EF4-FFF2-40B4-BE49-F238E27FC236}">
                  <a16:creationId xmlns:a16="http://schemas.microsoft.com/office/drawing/2014/main" id="{0EF3159B-2C9A-4249-8C8B-9848A6664D3A}"/>
                </a:ext>
              </a:extLst>
            </p:cNvPr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5">
                      <a:lumMod val="50000"/>
                    </a:schemeClr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03 </a:t>
              </a:r>
              <a:endParaRPr sz="1600">
                <a:solidFill>
                  <a:schemeClr val="accent5">
                    <a:lumMod val="50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5" name="Shape 326">
              <a:extLst>
                <a:ext uri="{FF2B5EF4-FFF2-40B4-BE49-F238E27FC236}">
                  <a16:creationId xmlns:a16="http://schemas.microsoft.com/office/drawing/2014/main" id="{E62EB78E-96FF-4F21-AC0E-7C4B8CB989EC}"/>
                </a:ext>
              </a:extLst>
            </p:cNvPr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5">
                      <a:lumMod val="50000"/>
                    </a:schemeClr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01 </a:t>
              </a:r>
              <a:endParaRPr sz="1600">
                <a:solidFill>
                  <a:schemeClr val="accent5">
                    <a:lumMod val="50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6" name="Shape 327">
              <a:extLst>
                <a:ext uri="{FF2B5EF4-FFF2-40B4-BE49-F238E27FC236}">
                  <a16:creationId xmlns:a16="http://schemas.microsoft.com/office/drawing/2014/main" id="{3A46D9A3-EA87-4229-A9DA-BCDB97E4303E}"/>
                </a:ext>
              </a:extLst>
            </p:cNvPr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5">
                      <a:lumMod val="50000"/>
                    </a:schemeClr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02 </a:t>
              </a:r>
              <a:endParaRPr sz="1600">
                <a:solidFill>
                  <a:schemeClr val="accent5">
                    <a:lumMod val="50000"/>
                  </a:schemeClr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34A133-A2C9-47A0-8C25-ED1D2E854D37}"/>
              </a:ext>
            </a:extLst>
          </p:cNvPr>
          <p:cNvSpPr txBox="1"/>
          <p:nvPr/>
        </p:nvSpPr>
        <p:spPr>
          <a:xfrm>
            <a:off x="8032794" y="137909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8502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761049-AC93-6F40-B4F6-3C92C779BD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94565">
            <a:off x="740969" y="467349"/>
            <a:ext cx="4070934" cy="4070930"/>
          </a:xfrm>
          <a:prstGeom prst="rect">
            <a:avLst/>
          </a:prstGeom>
        </p:spPr>
      </p:pic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747" y="420765"/>
            <a:ext cx="2662154" cy="41640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08836" y="2346891"/>
            <a:ext cx="3553900" cy="651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6000" b="1" spc="113" dirty="0">
                <a:solidFill>
                  <a:schemeClr val="bg1"/>
                </a:solidFill>
                <a:latin typeface="+mj-lt"/>
                <a:ea typeface="Nunito Bold" charset="0"/>
                <a:cs typeface="Nunito Bold" charset="0"/>
              </a:rPr>
              <a:t>Demo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BC200E1-7DD2-0543-A967-5882AEC2BC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62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CC1232-0EB3-496B-A5A3-F8EEEE0B8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581"/>
            <a:ext cx="9144000" cy="51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07746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B5933-C49D-4DEA-8F1F-CAC56B411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91982"/>
      </p:ext>
    </p:extLst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FBE28-A88F-4AB6-8CA3-0A519896F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49016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E1331-0909-4A91-A196-61523272C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06" y="0"/>
            <a:ext cx="91689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297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E1331-0909-4A91-A196-61523272C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" y="0"/>
            <a:ext cx="91119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0217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505322" y="1528980"/>
            <a:ext cx="713657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858313" y="1617730"/>
            <a:ext cx="3649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  <a:latin typeface="Gill Sans"/>
                <a:ea typeface="Nunito Bold" charset="0"/>
                <a:cs typeface="Nunito Bold" charset="0"/>
              </a:rPr>
              <a:t>Why should we care?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43579-AB2A-40CF-9C1B-8DB8105F051F}"/>
              </a:ext>
            </a:extLst>
          </p:cNvPr>
          <p:cNvSpPr txBox="1"/>
          <p:nvPr/>
        </p:nvSpPr>
        <p:spPr>
          <a:xfrm>
            <a:off x="8178671" y="4767263"/>
            <a:ext cx="965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yashints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E1331-0909-4A91-A196-61523272C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09370"/>
      </p:ext>
    </p:extLst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03">
            <a:extLst>
              <a:ext uri="{FF2B5EF4-FFF2-40B4-BE49-F238E27FC236}">
                <a16:creationId xmlns:a16="http://schemas.microsoft.com/office/drawing/2014/main" id="{84043976-5746-41CB-8939-6B853056EC25}"/>
              </a:ext>
            </a:extLst>
          </p:cNvPr>
          <p:cNvSpPr txBox="1">
            <a:spLocks/>
          </p:cNvSpPr>
          <p:nvPr/>
        </p:nvSpPr>
        <p:spPr>
          <a:xfrm>
            <a:off x="1381273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AU" b="1" dirty="0">
                <a:solidFill>
                  <a:schemeClr val="accent5">
                    <a:lumMod val="50000"/>
                  </a:schemeClr>
                </a:solidFill>
              </a:rPr>
              <a:t>References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hape 404">
            <a:extLst>
              <a:ext uri="{FF2B5EF4-FFF2-40B4-BE49-F238E27FC236}">
                <a16:creationId xmlns:a16="http://schemas.microsoft.com/office/drawing/2014/main" id="{78B68A26-E7CE-4195-870A-0364883657E3}"/>
              </a:ext>
            </a:extLst>
          </p:cNvPr>
          <p:cNvSpPr txBox="1">
            <a:spLocks/>
          </p:cNvSpPr>
          <p:nvPr/>
        </p:nvSpPr>
        <p:spPr>
          <a:xfrm>
            <a:off x="1114425" y="1239450"/>
            <a:ext cx="62262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5000"/>
              </a:lnSpc>
            </a:pP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Front-end performance checklist</a:t>
            </a:r>
          </a:p>
          <a:p>
            <a:pPr marL="285750" indent="-285750">
              <a:lnSpc>
                <a:spcPct val="115000"/>
              </a:lnSpc>
            </a:pP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Google developers – Perf Matters</a:t>
            </a:r>
          </a:p>
          <a:p>
            <a:pPr marL="285750" indent="-285750">
              <a:lnSpc>
                <a:spcPct val="115000"/>
              </a:lnSpc>
            </a:pP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High Performance Web Fonts</a:t>
            </a:r>
          </a:p>
          <a:p>
            <a:pPr marL="285750" indent="-285750">
              <a:lnSpc>
                <a:spcPct val="115000"/>
              </a:lnSpc>
            </a:pP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Google developers – Image Optimisation</a:t>
            </a:r>
          </a:p>
          <a:p>
            <a:pPr marL="285750" indent="-285750">
              <a:lnSpc>
                <a:spcPct val="115000"/>
              </a:lnSpc>
            </a:pP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Slides</a:t>
            </a:r>
          </a:p>
          <a:p>
            <a:pPr marL="285750" indent="-285750">
              <a:lnSpc>
                <a:spcPct val="115000"/>
              </a:lnSpc>
            </a:pP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03D94F-9E67-4503-A5B6-DEC6189F5BFB}"/>
              </a:ext>
            </a:extLst>
          </p:cNvPr>
          <p:cNvSpPr/>
          <p:nvPr/>
        </p:nvSpPr>
        <p:spPr>
          <a:xfrm>
            <a:off x="6800194" y="1439917"/>
            <a:ext cx="1665890" cy="32582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solidFill>
                  <a:schemeClr val="bg1"/>
                </a:solidFill>
                <a:latin typeface="+mj-lt"/>
              </a:rPr>
              <a:t>yas.fyi</a:t>
            </a:r>
            <a:r>
              <a:rPr lang="en-AU" b="1" dirty="0">
                <a:solidFill>
                  <a:schemeClr val="bg1"/>
                </a:solidFill>
                <a:latin typeface="+mj-lt"/>
              </a:rPr>
              <a:t>/2uOOAoh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176AFD-8387-435A-BBD6-3C7452A0ED57}"/>
              </a:ext>
            </a:extLst>
          </p:cNvPr>
          <p:cNvSpPr/>
          <p:nvPr/>
        </p:nvSpPr>
        <p:spPr>
          <a:xfrm>
            <a:off x="6800194" y="1955366"/>
            <a:ext cx="1665890" cy="32582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solidFill>
                  <a:schemeClr val="bg1"/>
                </a:solidFill>
                <a:latin typeface="+mj-lt"/>
              </a:rPr>
              <a:t>yas.fyi</a:t>
            </a:r>
            <a:r>
              <a:rPr lang="en-AU" b="1" dirty="0">
                <a:solidFill>
                  <a:schemeClr val="bg1"/>
                </a:solidFill>
                <a:latin typeface="+mj-lt"/>
              </a:rPr>
              <a:t>/2JGQfS1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50B642-80F0-47C3-8FDC-AFE7EB87F5AA}"/>
              </a:ext>
            </a:extLst>
          </p:cNvPr>
          <p:cNvSpPr/>
          <p:nvPr/>
        </p:nvSpPr>
        <p:spPr>
          <a:xfrm>
            <a:off x="6800194" y="2470815"/>
            <a:ext cx="1665890" cy="32582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solidFill>
                  <a:schemeClr val="bg1"/>
                </a:solidFill>
                <a:latin typeface="+mj-lt"/>
              </a:rPr>
              <a:t>yas.fyi</a:t>
            </a:r>
            <a:r>
              <a:rPr lang="en-AU" b="1" dirty="0">
                <a:solidFill>
                  <a:schemeClr val="bg1"/>
                </a:solidFill>
                <a:latin typeface="+mj-lt"/>
              </a:rPr>
              <a:t>/2LBWnNl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5C8A13-806B-4D25-AAFB-A761B8CAF05C}"/>
              </a:ext>
            </a:extLst>
          </p:cNvPr>
          <p:cNvSpPr/>
          <p:nvPr/>
        </p:nvSpPr>
        <p:spPr>
          <a:xfrm>
            <a:off x="6800194" y="2986264"/>
            <a:ext cx="1665890" cy="32582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solidFill>
                  <a:schemeClr val="bg1"/>
                </a:solidFill>
                <a:latin typeface="+mj-lt"/>
              </a:rPr>
              <a:t>yas.fyi</a:t>
            </a:r>
            <a:r>
              <a:rPr lang="en-AU" b="1" dirty="0">
                <a:solidFill>
                  <a:schemeClr val="bg1"/>
                </a:solidFill>
                <a:latin typeface="+mj-lt"/>
              </a:rPr>
              <a:t>/2LCyipJ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2965E3-77EC-4AA6-98AF-095692388B54}"/>
              </a:ext>
            </a:extLst>
          </p:cNvPr>
          <p:cNvSpPr/>
          <p:nvPr/>
        </p:nvSpPr>
        <p:spPr>
          <a:xfrm>
            <a:off x="6808993" y="3445157"/>
            <a:ext cx="1665890" cy="32582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solidFill>
                  <a:schemeClr val="bg1"/>
                </a:solidFill>
                <a:latin typeface="+mj-lt"/>
              </a:rPr>
              <a:t>yas.fyi</a:t>
            </a:r>
            <a:r>
              <a:rPr lang="en-AU" b="1" dirty="0">
                <a:solidFill>
                  <a:schemeClr val="bg1"/>
                </a:solidFill>
                <a:latin typeface="+mj-lt"/>
              </a:rPr>
              <a:t>/2PRNuSy</a:t>
            </a:r>
          </a:p>
        </p:txBody>
      </p:sp>
    </p:spTree>
    <p:extLst>
      <p:ext uri="{BB962C8B-B14F-4D97-AF65-F5344CB8AC3E}">
        <p14:creationId xmlns:p14="http://schemas.microsoft.com/office/powerpoint/2010/main" val="1921234510"/>
      </p:ext>
    </p:extLst>
  </p:cSld>
  <p:clrMapOvr>
    <a:masterClrMapping/>
  </p:clrMapOvr>
  <p:transition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1600" y="2575095"/>
            <a:ext cx="2457532" cy="1196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@</a:t>
            </a:r>
            <a:r>
              <a:rPr lang="en-US" sz="16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yashints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yaser@mehraban.com.au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50779" y="1962263"/>
            <a:ext cx="205761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>
            <a:extLst>
              <a:ext uri="{FF2B5EF4-FFF2-40B4-BE49-F238E27FC236}">
                <a16:creationId xmlns:a16="http://schemas.microsoft.com/office/drawing/2014/main" id="{166E7B4F-B657-46F7-8F7C-F82D0EED8699}"/>
              </a:ext>
            </a:extLst>
          </p:cNvPr>
          <p:cNvSpPr/>
          <p:nvPr/>
        </p:nvSpPr>
        <p:spPr>
          <a:xfrm>
            <a:off x="147302" y="32502"/>
            <a:ext cx="9261050" cy="5078495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307336" y="1777584"/>
            <a:ext cx="6748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5,200,000,000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8B434-432C-485F-872A-74425D052A31}"/>
              </a:ext>
            </a:extLst>
          </p:cNvPr>
          <p:cNvSpPr txBox="1"/>
          <p:nvPr/>
        </p:nvSpPr>
        <p:spPr>
          <a:xfrm>
            <a:off x="4840736" y="807349"/>
            <a:ext cx="1122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accent5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65.11%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4A8ED7-F5C6-421A-9276-89D5342CF5B5}"/>
              </a:ext>
            </a:extLst>
          </p:cNvPr>
          <p:cNvSpPr/>
          <p:nvPr/>
        </p:nvSpPr>
        <p:spPr>
          <a:xfrm>
            <a:off x="7732365" y="379784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b="1" dirty="0">
                <a:solidFill>
                  <a:schemeClr val="accent5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76%</a:t>
            </a: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95" y="-1129026"/>
            <a:ext cx="7910359" cy="676128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330261" y="575973"/>
            <a:ext cx="4607911" cy="42125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85F977-2348-4214-AFAE-2CF5713800AE}"/>
              </a:ext>
            </a:extLst>
          </p:cNvPr>
          <p:cNvSpPr/>
          <p:nvPr/>
        </p:nvSpPr>
        <p:spPr>
          <a:xfrm>
            <a:off x="2850554" y="3041621"/>
            <a:ext cx="383239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2000" b="1" dirty="0">
                <a:solidFill>
                  <a:srgbClr val="232A6D"/>
                </a:solidFill>
              </a:rPr>
              <a:t>Lower bounce rate for mobile </a:t>
            </a:r>
          </a:p>
          <a:p>
            <a:pPr lvl="0" algn="ctr">
              <a:spcBef>
                <a:spcPts val="600"/>
              </a:spcBef>
            </a:pPr>
            <a:r>
              <a:rPr lang="en-US" sz="2000" b="1" dirty="0">
                <a:solidFill>
                  <a:srgbClr val="232A6D"/>
                </a:solidFill>
              </a:rPr>
              <a:t>site visits that load &lt; 5s</a:t>
            </a:r>
          </a:p>
        </p:txBody>
      </p:sp>
      <p:sp>
        <p:nvSpPr>
          <p:cNvPr id="11" name="Shape 210">
            <a:extLst>
              <a:ext uri="{FF2B5EF4-FFF2-40B4-BE49-F238E27FC236}">
                <a16:creationId xmlns:a16="http://schemas.microsoft.com/office/drawing/2014/main" id="{7A1D8F34-3812-4559-9E64-82B85FB98E7E}"/>
              </a:ext>
            </a:extLst>
          </p:cNvPr>
          <p:cNvSpPr txBox="1">
            <a:spLocks/>
          </p:cNvSpPr>
          <p:nvPr/>
        </p:nvSpPr>
        <p:spPr>
          <a:xfrm>
            <a:off x="-198988" y="4279133"/>
            <a:ext cx="2155911" cy="767055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buFont typeface="Abel"/>
              <a:buNone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Source: DoubleClick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319B78BB-91E4-4692-A17A-E3FEC200EC3F}"/>
              </a:ext>
            </a:extLst>
          </p:cNvPr>
          <p:cNvSpPr/>
          <p:nvPr/>
        </p:nvSpPr>
        <p:spPr>
          <a:xfrm>
            <a:off x="254243" y="4690384"/>
            <a:ext cx="1249448" cy="254918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bit.ly/2c0Dfcv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EBAB9-3EA6-4942-A620-42883F926B23}"/>
              </a:ext>
            </a:extLst>
          </p:cNvPr>
          <p:cNvSpPr txBox="1"/>
          <p:nvPr/>
        </p:nvSpPr>
        <p:spPr>
          <a:xfrm>
            <a:off x="3317378" y="1389916"/>
            <a:ext cx="2669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57%</a:t>
            </a:r>
          </a:p>
        </p:txBody>
      </p:sp>
    </p:spTree>
    <p:extLst>
      <p:ext uri="{BB962C8B-B14F-4D97-AF65-F5344CB8AC3E}">
        <p14:creationId xmlns:p14="http://schemas.microsoft.com/office/powerpoint/2010/main" val="383517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499" y="-1093222"/>
            <a:ext cx="7910359" cy="676128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348083" y="675649"/>
            <a:ext cx="4607911" cy="421252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85F977-2348-4214-AFAE-2CF5713800AE}"/>
              </a:ext>
            </a:extLst>
          </p:cNvPr>
          <p:cNvSpPr/>
          <p:nvPr/>
        </p:nvSpPr>
        <p:spPr>
          <a:xfrm>
            <a:off x="2355827" y="2980853"/>
            <a:ext cx="465717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2000" b="1" dirty="0">
                <a:solidFill>
                  <a:srgbClr val="232A6D"/>
                </a:solidFill>
              </a:rPr>
              <a:t>Shoppers who have trouble with site </a:t>
            </a:r>
          </a:p>
          <a:p>
            <a:pPr lvl="0" algn="ctr">
              <a:spcBef>
                <a:spcPts val="600"/>
              </a:spcBef>
            </a:pPr>
            <a:r>
              <a:rPr lang="en-US" sz="2000" b="1" dirty="0">
                <a:solidFill>
                  <a:srgbClr val="232A6D"/>
                </a:solidFill>
              </a:rPr>
              <a:t>performance won’t return</a:t>
            </a:r>
          </a:p>
        </p:txBody>
      </p:sp>
      <p:sp>
        <p:nvSpPr>
          <p:cNvPr id="11" name="Shape 210">
            <a:extLst>
              <a:ext uri="{FF2B5EF4-FFF2-40B4-BE49-F238E27FC236}">
                <a16:creationId xmlns:a16="http://schemas.microsoft.com/office/drawing/2014/main" id="{7A1D8F34-3812-4559-9E64-82B85FB98E7E}"/>
              </a:ext>
            </a:extLst>
          </p:cNvPr>
          <p:cNvSpPr txBox="1">
            <a:spLocks/>
          </p:cNvSpPr>
          <p:nvPr/>
        </p:nvSpPr>
        <p:spPr>
          <a:xfrm>
            <a:off x="-198988" y="4279133"/>
            <a:ext cx="2155911" cy="767055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Source: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Kissmetrics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319B78BB-91E4-4692-A17A-E3FEC200EC3F}"/>
              </a:ext>
            </a:extLst>
          </p:cNvPr>
          <p:cNvSpPr/>
          <p:nvPr/>
        </p:nvSpPr>
        <p:spPr>
          <a:xfrm>
            <a:off x="254243" y="4690384"/>
            <a:ext cx="1249448" cy="254918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bit.ly/1Bt0Ojx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A2CFC-A323-446A-86BE-057A8DBB5D22}"/>
              </a:ext>
            </a:extLst>
          </p:cNvPr>
          <p:cNvSpPr txBox="1"/>
          <p:nvPr/>
        </p:nvSpPr>
        <p:spPr>
          <a:xfrm>
            <a:off x="3349753" y="1368248"/>
            <a:ext cx="2669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val="12390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570941-6E67-46C7-8DC1-68295756605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96594">
            <a:off x="-1763753" y="272216"/>
            <a:ext cx="7179415" cy="45349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A1EAD-8221-4B6B-B8FF-C5604AC4D6AA}"/>
              </a:ext>
            </a:extLst>
          </p:cNvPr>
          <p:cNvSpPr/>
          <p:nvPr/>
        </p:nvSpPr>
        <p:spPr>
          <a:xfrm>
            <a:off x="3589426" y="870749"/>
            <a:ext cx="5380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 second delay = 7% reduction in conversions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E998F-093D-4303-96D8-4969C41957FA}"/>
              </a:ext>
            </a:extLst>
          </p:cNvPr>
          <p:cNvSpPr/>
          <p:nvPr/>
        </p:nvSpPr>
        <p:spPr>
          <a:xfrm>
            <a:off x="4743180" y="1412282"/>
            <a:ext cx="43661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buClr>
                <a:srgbClr val="000000"/>
              </a:buClr>
            </a:pPr>
            <a:r>
              <a:rPr lang="en-AU" sz="6000" kern="0" dirty="0">
                <a:solidFill>
                  <a:schemeClr val="accent5">
                    <a:lumMod val="50000"/>
                  </a:schemeClr>
                </a:solidFill>
                <a:latin typeface="Sansation" panose="02000000000000000000" pitchFamily="2" charset="0"/>
                <a:cs typeface="Arial"/>
                <a:sym typeface="Arial"/>
              </a:rPr>
              <a:t>$3,440,547</a:t>
            </a:r>
            <a:endParaRPr lang="en" sz="6000" kern="0" dirty="0">
              <a:solidFill>
                <a:schemeClr val="accent5">
                  <a:lumMod val="50000"/>
                </a:schemeClr>
              </a:solidFill>
              <a:latin typeface="Sansation" panose="02000000000000000000" pitchFamily="2" charset="0"/>
              <a:cs typeface="Arial"/>
              <a:sym typeface="Arial"/>
            </a:endParaRPr>
          </a:p>
        </p:txBody>
      </p:sp>
      <p:sp>
        <p:nvSpPr>
          <p:cNvPr id="9" name="Shape 210">
            <a:extLst>
              <a:ext uri="{FF2B5EF4-FFF2-40B4-BE49-F238E27FC236}">
                <a16:creationId xmlns:a16="http://schemas.microsoft.com/office/drawing/2014/main" id="{8654AB38-F6A2-4693-BD64-66945DB46311}"/>
              </a:ext>
            </a:extLst>
          </p:cNvPr>
          <p:cNvSpPr txBox="1">
            <a:spLocks/>
          </p:cNvSpPr>
          <p:nvPr/>
        </p:nvSpPr>
        <p:spPr>
          <a:xfrm>
            <a:off x="-60195" y="4256094"/>
            <a:ext cx="2155911" cy="767055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bel"/>
              <a:buChar char="-"/>
              <a:defRPr sz="2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buFont typeface="Abel"/>
              <a:buNone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Source: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Kissmetrics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35A469BE-BA28-4D7B-9BA9-ABC251E0196F}"/>
              </a:ext>
            </a:extLst>
          </p:cNvPr>
          <p:cNvSpPr/>
          <p:nvPr/>
        </p:nvSpPr>
        <p:spPr>
          <a:xfrm>
            <a:off x="393036" y="4676038"/>
            <a:ext cx="1249448" cy="254918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bit.ly/1Dj8Koy</a:t>
            </a:r>
          </a:p>
        </p:txBody>
      </p:sp>
    </p:spTree>
    <p:extLst>
      <p:ext uri="{BB962C8B-B14F-4D97-AF65-F5344CB8AC3E}">
        <p14:creationId xmlns:p14="http://schemas.microsoft.com/office/powerpoint/2010/main" val="314088721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584</Words>
  <Application>Microsoft Office PowerPoint</Application>
  <PresentationFormat>On-screen Show (16:9)</PresentationFormat>
  <Paragraphs>185</Paragraphs>
  <Slides>52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70" baseType="lpstr">
      <vt:lpstr>Abel</vt:lpstr>
      <vt:lpstr>Arial</vt:lpstr>
      <vt:lpstr>Calibri Light</vt:lpstr>
      <vt:lpstr>Futura</vt:lpstr>
      <vt:lpstr>Gill Sans</vt:lpstr>
      <vt:lpstr>Impact</vt:lpstr>
      <vt:lpstr>Lato Light</vt:lpstr>
      <vt:lpstr>Montserrat Bold</vt:lpstr>
      <vt:lpstr>Nunito Black</vt:lpstr>
      <vt:lpstr>Nunito Bold</vt:lpstr>
      <vt:lpstr>Poppins Light</vt:lpstr>
      <vt:lpstr>Roboto</vt:lpstr>
      <vt:lpstr>Roboto Regular</vt:lpstr>
      <vt:lpstr>Roboto Slab</vt:lpstr>
      <vt:lpstr>Sansation</vt:lpstr>
      <vt:lpstr>Segoe UI</vt:lpstr>
      <vt:lpstr>Times New Roman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Yaser Adel Mehraban</dc:creator>
  <cp:lastModifiedBy>Yaser Adel Mehraban</cp:lastModifiedBy>
  <cp:revision>1</cp:revision>
  <dcterms:created xsi:type="dcterms:W3CDTF">2019-02-28T16:29:50Z</dcterms:created>
  <dcterms:modified xsi:type="dcterms:W3CDTF">2019-02-28T23:46:21Z</dcterms:modified>
</cp:coreProperties>
</file>